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752" y="64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solidFill>
                  <a:srgbClr val="000000"/>
                </a:solidFill>
                <a:uFill>
                  <a:solidFill>
                    <a:srgbClr val="FFFFFF"/>
                  </a:solidFill>
                </a:uFill>
                <a:latin typeface="Arial"/>
              </a:rPr>
              <a:t>Cliquez pour modifier le format des notes</a:t>
            </a:r>
          </a:p>
        </p:txBody>
      </p:sp>
      <p:sp>
        <p:nvSpPr>
          <p:cNvPr id="141"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solidFill>
                  <a:srgbClr val="000000"/>
                </a:solidFill>
                <a:uFill>
                  <a:solidFill>
                    <a:srgbClr val="FFFFFF"/>
                  </a:solidFill>
                </a:uFill>
                <a:latin typeface="Times New Roman"/>
              </a:rPr>
              <a:t> </a:t>
            </a:r>
          </a:p>
        </p:txBody>
      </p:sp>
      <p:sp>
        <p:nvSpPr>
          <p:cNvPr id="142"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solidFill>
                  <a:srgbClr val="000000"/>
                </a:solidFill>
                <a:uFill>
                  <a:solidFill>
                    <a:srgbClr val="FFFFFF"/>
                  </a:solidFill>
                </a:uFill>
                <a:latin typeface="Times New Roman"/>
              </a:rPr>
              <a:t> </a:t>
            </a:r>
          </a:p>
        </p:txBody>
      </p:sp>
      <p:sp>
        <p:nvSpPr>
          <p:cNvPr id="143"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solidFill>
                  <a:srgbClr val="000000"/>
                </a:solidFill>
                <a:uFill>
                  <a:solidFill>
                    <a:srgbClr val="FFFFFF"/>
                  </a:solidFill>
                </a:uFill>
                <a:latin typeface="Times New Roman"/>
              </a:rPr>
              <a:t> </a:t>
            </a:r>
          </a:p>
        </p:txBody>
      </p:sp>
      <p:sp>
        <p:nvSpPr>
          <p:cNvPr id="144" name="PlaceHolder 5"/>
          <p:cNvSpPr>
            <a:spLocks noGrp="1"/>
          </p:cNvSpPr>
          <p:nvPr>
            <p:ph type="sldNum"/>
          </p:nvPr>
        </p:nvSpPr>
        <p:spPr>
          <a:xfrm>
            <a:off x="4278960" y="10157400"/>
            <a:ext cx="3280680" cy="534240"/>
          </a:xfrm>
          <a:prstGeom prst="rect">
            <a:avLst/>
          </a:prstGeom>
        </p:spPr>
        <p:txBody>
          <a:bodyPr lIns="0" tIns="0" rIns="0" bIns="0" anchor="b"/>
          <a:lstStyle/>
          <a:p>
            <a:pPr algn="r"/>
            <a:fld id="{E1ADC3B3-55EA-4A6C-92FC-0B875330A213}" type="slidenum">
              <a:rPr lang="fr-FR" sz="1400" b="0" strike="noStrike" spc="-1">
                <a:solidFill>
                  <a:srgbClr val="000000"/>
                </a:solidFill>
                <a:uFill>
                  <a:solidFill>
                    <a:srgbClr val="FFFFFF"/>
                  </a:solidFill>
                </a:uFill>
                <a:latin typeface="Times New Roman"/>
              </a:rPr>
              <a:pPr algn="r"/>
              <a:t>‹N°›</a:t>
            </a:fld>
            <a:endParaRPr lang="fr-F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p:cNvSpPr>
          <p:nvPr>
            <p:ph type="body"/>
          </p:nvPr>
        </p:nvSpPr>
        <p:spPr>
          <a:xfrm>
            <a:off x="685800" y="4400640"/>
            <a:ext cx="5486040" cy="3600000"/>
          </a:xfrm>
          <a:prstGeom prst="rect">
            <a:avLst/>
          </a:prstGeom>
        </p:spPr>
        <p:txBody>
          <a:bodyPr/>
          <a:lstStyle/>
          <a:p>
            <a:endParaRPr lang="fr-FR" sz="2000" b="0" strike="noStrike" spc="-1">
              <a:solidFill>
                <a:srgbClr val="000000"/>
              </a:solidFill>
              <a:uFill>
                <a:solidFill>
                  <a:srgbClr val="FFFFFF"/>
                </a:solidFill>
              </a:uFill>
              <a:latin typeface="Arial"/>
            </a:endParaRPr>
          </a:p>
        </p:txBody>
      </p:sp>
      <p:sp>
        <p:nvSpPr>
          <p:cNvPr id="200" name="TextShape 2"/>
          <p:cNvSpPr txBox="1"/>
          <p:nvPr/>
        </p:nvSpPr>
        <p:spPr>
          <a:xfrm>
            <a:off x="3884760" y="8685360"/>
            <a:ext cx="2971440" cy="458280"/>
          </a:xfrm>
          <a:prstGeom prst="rect">
            <a:avLst/>
          </a:prstGeom>
          <a:noFill/>
          <a:ln>
            <a:noFill/>
          </a:ln>
        </p:spPr>
        <p:txBody>
          <a:bodyPr anchor="b"/>
          <a:lstStyle/>
          <a:p>
            <a:pPr algn="r">
              <a:lnSpc>
                <a:spcPct val="100000"/>
              </a:lnSpc>
            </a:pPr>
            <a:fld id="{6BCDA024-160B-445F-A7AE-25446AA77B91}" type="slidenum">
              <a:rPr lang="fr-FR" sz="1200" b="0" strike="noStrike" spc="-1">
                <a:solidFill>
                  <a:srgbClr val="000000"/>
                </a:solidFill>
                <a:uFill>
                  <a:solidFill>
                    <a:srgbClr val="FFFFFF"/>
                  </a:solidFill>
                </a:uFill>
                <a:latin typeface="+mn-lt"/>
                <a:ea typeface="+mn-ea"/>
              </a:rPr>
              <a:pPr algn="r">
                <a:lnSpc>
                  <a:spcPct val="100000"/>
                </a:lnSpc>
              </a:pPr>
              <a:t>1</a:t>
            </a:fld>
            <a:endParaRPr lang="fr-FR"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body"/>
          </p:nvPr>
        </p:nvSpPr>
        <p:spPr>
          <a:xfrm>
            <a:off x="685800" y="4400640"/>
            <a:ext cx="5486040" cy="3600000"/>
          </a:xfrm>
          <a:prstGeom prst="rect">
            <a:avLst/>
          </a:prstGeom>
        </p:spPr>
        <p:txBody>
          <a:bodyPr/>
          <a:lstStyle/>
          <a:p>
            <a:r>
              <a:rPr lang="fr-FR" sz="2000" b="0" strike="noStrike" spc="-1">
                <a:solidFill>
                  <a:srgbClr val="000000"/>
                </a:solidFill>
                <a:uFill>
                  <a:solidFill>
                    <a:srgbClr val="FFFFFF"/>
                  </a:solidFill>
                </a:uFill>
                <a:latin typeface="Arial"/>
              </a:rPr>
              <a:t>Travail </a:t>
            </a:r>
          </a:p>
          <a:p>
            <a:r>
              <a:rPr lang="fr-FR" sz="2000" b="0" strike="noStrike" spc="-1">
                <a:solidFill>
                  <a:srgbClr val="000000"/>
                </a:solidFill>
                <a:uFill>
                  <a:solidFill>
                    <a:srgbClr val="FFFFFF"/>
                  </a:solidFill>
                </a:uFill>
                <a:latin typeface="Arial"/>
              </a:rPr>
              <a:t>Vidéo : les fondamentaux</a:t>
            </a:r>
          </a:p>
          <a:p>
            <a:r>
              <a:rPr lang="fr-FR" sz="2000" b="0" strike="noStrike" spc="-1">
                <a:solidFill>
                  <a:srgbClr val="000000"/>
                </a:solidFill>
                <a:uFill>
                  <a:solidFill>
                    <a:srgbClr val="FFFFFF"/>
                  </a:solidFill>
                </a:uFill>
                <a:latin typeface="Arial"/>
              </a:rPr>
              <a:t>Documents : exemple poésie</a:t>
            </a:r>
          </a:p>
        </p:txBody>
      </p:sp>
      <p:sp>
        <p:nvSpPr>
          <p:cNvPr id="202" name="TextShape 2"/>
          <p:cNvSpPr txBox="1"/>
          <p:nvPr/>
        </p:nvSpPr>
        <p:spPr>
          <a:xfrm>
            <a:off x="3884760" y="8685360"/>
            <a:ext cx="2971440" cy="458280"/>
          </a:xfrm>
          <a:prstGeom prst="rect">
            <a:avLst/>
          </a:prstGeom>
          <a:noFill/>
          <a:ln>
            <a:noFill/>
          </a:ln>
        </p:spPr>
        <p:txBody>
          <a:bodyPr anchor="b"/>
          <a:lstStyle/>
          <a:p>
            <a:pPr algn="r">
              <a:lnSpc>
                <a:spcPct val="100000"/>
              </a:lnSpc>
            </a:pPr>
            <a:fld id="{8AF72FE2-0C4A-47F0-8A71-7903C0D3636A}" type="slidenum">
              <a:rPr lang="fr-FR" sz="1200" b="0" strike="noStrike" spc="-1">
                <a:solidFill>
                  <a:srgbClr val="000000"/>
                </a:solidFill>
                <a:uFill>
                  <a:solidFill>
                    <a:srgbClr val="FFFFFF"/>
                  </a:solidFill>
                </a:uFill>
                <a:latin typeface="+mn-lt"/>
                <a:ea typeface="+mn-ea"/>
              </a:rPr>
              <a:pPr algn="r">
                <a:lnSpc>
                  <a:spcPct val="100000"/>
                </a:lnSpc>
              </a:pPr>
              <a:t>3</a:t>
            </a:fld>
            <a:endParaRPr lang="fr-FR"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p:cNvSpPr>
          <p:nvPr>
            <p:ph type="body"/>
          </p:nvPr>
        </p:nvSpPr>
        <p:spPr>
          <a:xfrm>
            <a:off x="685800" y="4400640"/>
            <a:ext cx="5486040" cy="3600000"/>
          </a:xfrm>
          <a:prstGeom prst="rect">
            <a:avLst/>
          </a:prstGeom>
        </p:spPr>
        <p:txBody>
          <a:bodyPr/>
          <a:lstStyle/>
          <a:p>
            <a:r>
              <a:rPr lang="fr-FR" sz="2000" b="0" strike="noStrike" spc="-1">
                <a:solidFill>
                  <a:srgbClr val="000000"/>
                </a:solidFill>
                <a:uFill>
                  <a:solidFill>
                    <a:srgbClr val="FFFFFF"/>
                  </a:solidFill>
                </a:uFill>
                <a:latin typeface="Arial"/>
              </a:rPr>
              <a:t>Travail </a:t>
            </a:r>
          </a:p>
          <a:p>
            <a:r>
              <a:rPr lang="fr-FR" sz="2000" b="0" strike="noStrike" spc="-1">
                <a:solidFill>
                  <a:srgbClr val="000000"/>
                </a:solidFill>
                <a:uFill>
                  <a:solidFill>
                    <a:srgbClr val="FFFFFF"/>
                  </a:solidFill>
                </a:uFill>
                <a:latin typeface="Arial"/>
              </a:rPr>
              <a:t>Vidéo : les fondamentaux</a:t>
            </a:r>
          </a:p>
          <a:p>
            <a:r>
              <a:rPr lang="fr-FR" sz="2000" b="0" strike="noStrike" spc="-1">
                <a:solidFill>
                  <a:srgbClr val="000000"/>
                </a:solidFill>
                <a:uFill>
                  <a:solidFill>
                    <a:srgbClr val="FFFFFF"/>
                  </a:solidFill>
                </a:uFill>
                <a:latin typeface="Arial"/>
              </a:rPr>
              <a:t>Documents : exemple poésie</a:t>
            </a:r>
          </a:p>
        </p:txBody>
      </p:sp>
      <p:sp>
        <p:nvSpPr>
          <p:cNvPr id="204" name="TextShape 2"/>
          <p:cNvSpPr txBox="1"/>
          <p:nvPr/>
        </p:nvSpPr>
        <p:spPr>
          <a:xfrm>
            <a:off x="3884760" y="8685360"/>
            <a:ext cx="2971440" cy="458280"/>
          </a:xfrm>
          <a:prstGeom prst="rect">
            <a:avLst/>
          </a:prstGeom>
          <a:noFill/>
          <a:ln>
            <a:noFill/>
          </a:ln>
        </p:spPr>
        <p:txBody>
          <a:bodyPr anchor="b"/>
          <a:lstStyle/>
          <a:p>
            <a:pPr algn="r">
              <a:lnSpc>
                <a:spcPct val="100000"/>
              </a:lnSpc>
            </a:pPr>
            <a:fld id="{3C326F2D-FF9C-4BC6-B396-99AB69D8E9C5}" type="slidenum">
              <a:rPr lang="fr-FR" sz="1200" b="0" strike="noStrike" spc="-1">
                <a:solidFill>
                  <a:srgbClr val="000000"/>
                </a:solidFill>
                <a:uFill>
                  <a:solidFill>
                    <a:srgbClr val="FFFFFF"/>
                  </a:solidFill>
                </a:uFill>
                <a:latin typeface="+mn-lt"/>
                <a:ea typeface="+mn-ea"/>
              </a:rPr>
              <a:pPr algn="r">
                <a:lnSpc>
                  <a:spcPct val="100000"/>
                </a:lnSpc>
              </a:pPr>
              <a:t>4</a:t>
            </a:fld>
            <a:endParaRPr lang="fr-FR"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p:cNvSpPr>
          <p:nvPr>
            <p:ph type="body"/>
          </p:nvPr>
        </p:nvSpPr>
        <p:spPr>
          <a:xfrm>
            <a:off x="685800" y="4400640"/>
            <a:ext cx="5486040" cy="3600000"/>
          </a:xfrm>
          <a:prstGeom prst="rect">
            <a:avLst/>
          </a:prstGeom>
        </p:spPr>
        <p:txBody>
          <a:bodyPr/>
          <a:lstStyle/>
          <a:p>
            <a:r>
              <a:rPr lang="fr-FR" sz="2000" b="0" strike="noStrike" spc="-1">
                <a:solidFill>
                  <a:srgbClr val="000000"/>
                </a:solidFill>
                <a:uFill>
                  <a:solidFill>
                    <a:srgbClr val="FFFFFF"/>
                  </a:solidFill>
                </a:uFill>
                <a:latin typeface="Arial"/>
              </a:rPr>
              <a:t>Pour les parents : il est fortement recommandé de changer de mot de passe dès la 1</a:t>
            </a:r>
            <a:r>
              <a:rPr lang="fr-FR" sz="2000" b="0" strike="noStrike" spc="-1" baseline="30000">
                <a:solidFill>
                  <a:srgbClr val="000000"/>
                </a:solidFill>
                <a:uFill>
                  <a:solidFill>
                    <a:srgbClr val="FFFFFF"/>
                  </a:solidFill>
                </a:uFill>
                <a:latin typeface="Arial"/>
              </a:rPr>
              <a:t>ère</a:t>
            </a:r>
            <a:r>
              <a:rPr lang="fr-FR" sz="2000" b="0" strike="noStrike" spc="-1">
                <a:solidFill>
                  <a:srgbClr val="000000"/>
                </a:solidFill>
                <a:uFill>
                  <a:solidFill>
                    <a:srgbClr val="FFFFFF"/>
                  </a:solidFill>
                </a:uFill>
                <a:latin typeface="Arial"/>
              </a:rPr>
              <a:t> connexion.</a:t>
            </a:r>
          </a:p>
        </p:txBody>
      </p:sp>
      <p:sp>
        <p:nvSpPr>
          <p:cNvPr id="206" name="TextShape 2"/>
          <p:cNvSpPr txBox="1"/>
          <p:nvPr/>
        </p:nvSpPr>
        <p:spPr>
          <a:xfrm>
            <a:off x="3884760" y="8685360"/>
            <a:ext cx="2971440" cy="458280"/>
          </a:xfrm>
          <a:prstGeom prst="rect">
            <a:avLst/>
          </a:prstGeom>
          <a:noFill/>
          <a:ln>
            <a:noFill/>
          </a:ln>
        </p:spPr>
        <p:txBody>
          <a:bodyPr anchor="b"/>
          <a:lstStyle/>
          <a:p>
            <a:pPr algn="r">
              <a:lnSpc>
                <a:spcPct val="100000"/>
              </a:lnSpc>
            </a:pPr>
            <a:fld id="{724B3381-9CCE-4179-92BD-4F83DE0BE3D7}" type="slidenum">
              <a:rPr lang="fr-FR" sz="1200" b="0" strike="noStrike" spc="-1">
                <a:solidFill>
                  <a:srgbClr val="000000"/>
                </a:solidFill>
                <a:uFill>
                  <a:solidFill>
                    <a:srgbClr val="FFFFFF"/>
                  </a:solidFill>
                </a:uFill>
                <a:latin typeface="+mn-lt"/>
                <a:ea typeface="+mn-ea"/>
              </a:rPr>
              <a:pPr algn="r">
                <a:lnSpc>
                  <a:spcPct val="100000"/>
                </a:lnSpc>
              </a:pPr>
              <a:t>5</a:t>
            </a:fld>
            <a:endParaRPr lang="fr-FR"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685800" y="4400640"/>
            <a:ext cx="5486040" cy="3600000"/>
          </a:xfrm>
          <a:prstGeom prst="rect">
            <a:avLst/>
          </a:prstGeom>
        </p:spPr>
        <p:txBody>
          <a:bodyPr/>
          <a:lstStyle/>
          <a:p>
            <a:r>
              <a:rPr lang="fr-FR" sz="2000" b="0" strike="noStrike" spc="-1">
                <a:solidFill>
                  <a:srgbClr val="000000"/>
                </a:solidFill>
                <a:uFill>
                  <a:solidFill>
                    <a:srgbClr val="FFFFFF"/>
                  </a:solidFill>
                </a:uFill>
                <a:latin typeface="Arial"/>
              </a:rPr>
              <a:t>Différences entre les élèves et les parents : certains ozapps ne sont pas accessibles depuis l’environnement des parents.</a:t>
            </a:r>
          </a:p>
        </p:txBody>
      </p:sp>
      <p:sp>
        <p:nvSpPr>
          <p:cNvPr id="208" name="TextShape 2"/>
          <p:cNvSpPr txBox="1"/>
          <p:nvPr/>
        </p:nvSpPr>
        <p:spPr>
          <a:xfrm>
            <a:off x="3884760" y="8685360"/>
            <a:ext cx="2971440" cy="458280"/>
          </a:xfrm>
          <a:prstGeom prst="rect">
            <a:avLst/>
          </a:prstGeom>
          <a:noFill/>
          <a:ln>
            <a:noFill/>
          </a:ln>
        </p:spPr>
        <p:txBody>
          <a:bodyPr anchor="b"/>
          <a:lstStyle/>
          <a:p>
            <a:pPr algn="r">
              <a:lnSpc>
                <a:spcPct val="100000"/>
              </a:lnSpc>
            </a:pPr>
            <a:fld id="{722AA403-AE13-414A-B2DB-B55A00D99CFB}" type="slidenum">
              <a:rPr lang="fr-FR" sz="1200" b="0" strike="noStrike" spc="-1">
                <a:solidFill>
                  <a:srgbClr val="000000"/>
                </a:solidFill>
                <a:uFill>
                  <a:solidFill>
                    <a:srgbClr val="FFFFFF"/>
                  </a:solidFill>
                </a:uFill>
                <a:latin typeface="+mn-lt"/>
                <a:ea typeface="+mn-ea"/>
              </a:rPr>
              <a:pPr algn="r">
                <a:lnSpc>
                  <a:spcPct val="100000"/>
                </a:lnSpc>
              </a:pPr>
              <a:t>6</a:t>
            </a:fld>
            <a:endParaRPr lang="fr-FR"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type="body"/>
          </p:nvPr>
        </p:nvSpPr>
        <p:spPr>
          <a:xfrm>
            <a:off x="685800" y="4400640"/>
            <a:ext cx="5486040" cy="3600000"/>
          </a:xfrm>
          <a:prstGeom prst="rect">
            <a:avLst/>
          </a:prstGeom>
        </p:spPr>
        <p:txBody>
          <a:bodyPr/>
          <a:lstStyle/>
          <a:p>
            <a:endParaRPr lang="fr-FR" sz="2000" b="0" strike="noStrike" spc="-1">
              <a:solidFill>
                <a:srgbClr val="000000"/>
              </a:solidFill>
              <a:uFill>
                <a:solidFill>
                  <a:srgbClr val="FFFFFF"/>
                </a:solidFill>
              </a:uFill>
              <a:latin typeface="Arial"/>
            </a:endParaRPr>
          </a:p>
        </p:txBody>
      </p:sp>
      <p:sp>
        <p:nvSpPr>
          <p:cNvPr id="210" name="TextShape 2"/>
          <p:cNvSpPr txBox="1"/>
          <p:nvPr/>
        </p:nvSpPr>
        <p:spPr>
          <a:xfrm>
            <a:off x="3884760" y="8685360"/>
            <a:ext cx="2971440" cy="458280"/>
          </a:xfrm>
          <a:prstGeom prst="rect">
            <a:avLst/>
          </a:prstGeom>
          <a:noFill/>
          <a:ln>
            <a:noFill/>
          </a:ln>
        </p:spPr>
        <p:txBody>
          <a:bodyPr anchor="b"/>
          <a:lstStyle/>
          <a:p>
            <a:pPr algn="r">
              <a:lnSpc>
                <a:spcPct val="100000"/>
              </a:lnSpc>
            </a:pPr>
            <a:fld id="{A7A79031-FA88-4D65-AB76-9F6E73A93E42}" type="slidenum">
              <a:rPr lang="fr-FR" sz="1200" b="0" strike="noStrike" spc="-1">
                <a:solidFill>
                  <a:srgbClr val="000000"/>
                </a:solidFill>
                <a:uFill>
                  <a:solidFill>
                    <a:srgbClr val="FFFFFF"/>
                  </a:solidFill>
                </a:uFill>
                <a:latin typeface="+mn-lt"/>
                <a:ea typeface="+mn-ea"/>
              </a:rPr>
              <a:pPr algn="r">
                <a:lnSpc>
                  <a:spcPct val="100000"/>
                </a:lnSpc>
              </a:pPr>
              <a:t>8</a:t>
            </a:fld>
            <a:endParaRPr lang="fr-FR"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body"/>
          </p:nvPr>
        </p:nvSpPr>
        <p:spPr>
          <a:xfrm>
            <a:off x="685800" y="4400640"/>
            <a:ext cx="5486040" cy="3600000"/>
          </a:xfrm>
          <a:prstGeom prst="rect">
            <a:avLst/>
          </a:prstGeom>
        </p:spPr>
        <p:txBody>
          <a:bodyPr/>
          <a:lstStyle/>
          <a:p>
            <a:endParaRPr lang="fr-FR" sz="2000" b="0" strike="noStrike" spc="-1">
              <a:solidFill>
                <a:srgbClr val="000000"/>
              </a:solidFill>
              <a:uFill>
                <a:solidFill>
                  <a:srgbClr val="FFFFFF"/>
                </a:solidFill>
              </a:uFill>
              <a:latin typeface="Arial"/>
            </a:endParaRPr>
          </a:p>
        </p:txBody>
      </p:sp>
      <p:sp>
        <p:nvSpPr>
          <p:cNvPr id="212" name="TextShape 2"/>
          <p:cNvSpPr txBox="1"/>
          <p:nvPr/>
        </p:nvSpPr>
        <p:spPr>
          <a:xfrm>
            <a:off x="3884760" y="8685360"/>
            <a:ext cx="2971440" cy="458280"/>
          </a:xfrm>
          <a:prstGeom prst="rect">
            <a:avLst/>
          </a:prstGeom>
          <a:noFill/>
          <a:ln>
            <a:noFill/>
          </a:ln>
        </p:spPr>
        <p:txBody>
          <a:bodyPr anchor="b"/>
          <a:lstStyle/>
          <a:p>
            <a:pPr algn="r">
              <a:lnSpc>
                <a:spcPct val="100000"/>
              </a:lnSpc>
            </a:pPr>
            <a:fld id="{ED96C08A-6CE6-4B35-9299-F5CE010FBE7A}" type="slidenum">
              <a:rPr lang="fr-FR" sz="1200" b="0" strike="noStrike" spc="-1">
                <a:solidFill>
                  <a:srgbClr val="000000"/>
                </a:solidFill>
                <a:uFill>
                  <a:solidFill>
                    <a:srgbClr val="FFFFFF"/>
                  </a:solidFill>
                </a:uFill>
                <a:latin typeface="Calibri"/>
                <a:ea typeface="+mn-ea"/>
              </a:rPr>
              <a:pPr algn="r">
                <a:lnSpc>
                  <a:spcPct val="100000"/>
                </a:lnSpc>
              </a:pPr>
              <a:t>9</a:t>
            </a:fld>
            <a:endParaRPr lang="fr-FR"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p:cNvSpPr>
          <p:nvPr>
            <p:ph type="body"/>
          </p:nvPr>
        </p:nvSpPr>
        <p:spPr>
          <a:xfrm>
            <a:off x="685800" y="4400640"/>
            <a:ext cx="5486040" cy="3600000"/>
          </a:xfrm>
          <a:prstGeom prst="rect">
            <a:avLst/>
          </a:prstGeom>
        </p:spPr>
        <p:txBody>
          <a:bodyPr/>
          <a:lstStyle/>
          <a:p>
            <a:endParaRPr lang="fr-FR" sz="2000" b="0" strike="noStrike" spc="-1">
              <a:solidFill>
                <a:srgbClr val="000000"/>
              </a:solidFill>
              <a:uFill>
                <a:solidFill>
                  <a:srgbClr val="FFFFFF"/>
                </a:solidFill>
              </a:uFill>
              <a:latin typeface="Arial"/>
            </a:endParaRPr>
          </a:p>
        </p:txBody>
      </p:sp>
      <p:sp>
        <p:nvSpPr>
          <p:cNvPr id="214" name="TextShape 2"/>
          <p:cNvSpPr txBox="1"/>
          <p:nvPr/>
        </p:nvSpPr>
        <p:spPr>
          <a:xfrm>
            <a:off x="3884760" y="8685360"/>
            <a:ext cx="2971440" cy="458280"/>
          </a:xfrm>
          <a:prstGeom prst="rect">
            <a:avLst/>
          </a:prstGeom>
          <a:noFill/>
          <a:ln>
            <a:noFill/>
          </a:ln>
        </p:spPr>
        <p:txBody>
          <a:bodyPr anchor="b"/>
          <a:lstStyle/>
          <a:p>
            <a:pPr algn="r">
              <a:lnSpc>
                <a:spcPct val="100000"/>
              </a:lnSpc>
            </a:pPr>
            <a:fld id="{77179B0D-0055-41B6-AEA9-35661774EC9D}" type="slidenum">
              <a:rPr lang="fr-FR" sz="1200" b="0" strike="noStrike" spc="-1">
                <a:solidFill>
                  <a:srgbClr val="000000"/>
                </a:solidFill>
                <a:uFill>
                  <a:solidFill>
                    <a:srgbClr val="FFFFFF"/>
                  </a:solidFill>
                </a:uFill>
                <a:latin typeface="Calibri"/>
                <a:ea typeface="+mn-ea"/>
              </a:rPr>
              <a:pPr algn="r">
                <a:lnSpc>
                  <a:spcPct val="100000"/>
                </a:lnSpc>
              </a:pPr>
              <a:t>10</a:t>
            </a:fld>
            <a:endParaRPr lang="fr-FR" sz="12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31" name="PlaceHolder 2"/>
          <p:cNvSpPr>
            <a:spLocks noGrp="1"/>
          </p:cNvSpPr>
          <p:nvPr>
            <p:ph type="body"/>
          </p:nvPr>
        </p:nvSpPr>
        <p:spPr>
          <a:xfrm>
            <a:off x="838080" y="133200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32" name="PlaceHolder 3"/>
          <p:cNvSpPr>
            <a:spLocks noGrp="1"/>
          </p:cNvSpPr>
          <p:nvPr>
            <p:ph type="body"/>
          </p:nvPr>
        </p:nvSpPr>
        <p:spPr>
          <a:xfrm>
            <a:off x="838080" y="393228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34"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35"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36" name="PlaceHolder 4"/>
          <p:cNvSpPr>
            <a:spLocks noGrp="1"/>
          </p:cNvSpPr>
          <p:nvPr>
            <p:ph type="body"/>
          </p:nvPr>
        </p:nvSpPr>
        <p:spPr>
          <a:xfrm>
            <a:off x="622620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37" name="PlaceHolder 5"/>
          <p:cNvSpPr>
            <a:spLocks noGrp="1"/>
          </p:cNvSpPr>
          <p:nvPr>
            <p:ph type="body"/>
          </p:nvPr>
        </p:nvSpPr>
        <p:spPr>
          <a:xfrm>
            <a:off x="83808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39" name="PlaceHolder 2"/>
          <p:cNvSpPr>
            <a:spLocks noGrp="1"/>
          </p:cNvSpPr>
          <p:nvPr>
            <p:ph type="body"/>
          </p:nvPr>
        </p:nvSpPr>
        <p:spPr>
          <a:xfrm>
            <a:off x="83808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40" name="PlaceHolder 3"/>
          <p:cNvSpPr>
            <a:spLocks noGrp="1"/>
          </p:cNvSpPr>
          <p:nvPr>
            <p:ph type="body"/>
          </p:nvPr>
        </p:nvSpPr>
        <p:spPr>
          <a:xfrm>
            <a:off x="439344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41" name="PlaceHolder 4"/>
          <p:cNvSpPr>
            <a:spLocks noGrp="1"/>
          </p:cNvSpPr>
          <p:nvPr>
            <p:ph type="body"/>
          </p:nvPr>
        </p:nvSpPr>
        <p:spPr>
          <a:xfrm>
            <a:off x="794916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42" name="PlaceHolder 5"/>
          <p:cNvSpPr>
            <a:spLocks noGrp="1"/>
          </p:cNvSpPr>
          <p:nvPr>
            <p:ph type="body"/>
          </p:nvPr>
        </p:nvSpPr>
        <p:spPr>
          <a:xfrm>
            <a:off x="794916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43" name="PlaceHolder 6"/>
          <p:cNvSpPr>
            <a:spLocks noGrp="1"/>
          </p:cNvSpPr>
          <p:nvPr>
            <p:ph type="body"/>
          </p:nvPr>
        </p:nvSpPr>
        <p:spPr>
          <a:xfrm>
            <a:off x="439344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44" name="PlaceHolder 7"/>
          <p:cNvSpPr>
            <a:spLocks noGrp="1"/>
          </p:cNvSpPr>
          <p:nvPr>
            <p:ph type="body"/>
          </p:nvPr>
        </p:nvSpPr>
        <p:spPr>
          <a:xfrm>
            <a:off x="83808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57" name="PlaceHolder 2"/>
          <p:cNvSpPr>
            <a:spLocks noGrp="1"/>
          </p:cNvSpPr>
          <p:nvPr>
            <p:ph type="subTitle"/>
          </p:nvPr>
        </p:nvSpPr>
        <p:spPr>
          <a:xfrm>
            <a:off x="838080" y="1332000"/>
            <a:ext cx="10515240" cy="497772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59" name="PlaceHolder 2"/>
          <p:cNvSpPr>
            <a:spLocks noGrp="1"/>
          </p:cNvSpPr>
          <p:nvPr>
            <p:ph type="body"/>
          </p:nvPr>
        </p:nvSpPr>
        <p:spPr>
          <a:xfrm>
            <a:off x="838080" y="1332000"/>
            <a:ext cx="1051524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61" name="PlaceHolder 2"/>
          <p:cNvSpPr>
            <a:spLocks noGrp="1"/>
          </p:cNvSpPr>
          <p:nvPr>
            <p:ph type="body"/>
          </p:nvPr>
        </p:nvSpPr>
        <p:spPr>
          <a:xfrm>
            <a:off x="83808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62" name="PlaceHolder 3"/>
          <p:cNvSpPr>
            <a:spLocks noGrp="1"/>
          </p:cNvSpPr>
          <p:nvPr>
            <p:ph type="body"/>
          </p:nvPr>
        </p:nvSpPr>
        <p:spPr>
          <a:xfrm>
            <a:off x="622620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838080" y="0"/>
            <a:ext cx="10515240" cy="548496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67" name="PlaceHolder 3"/>
          <p:cNvSpPr>
            <a:spLocks noGrp="1"/>
          </p:cNvSpPr>
          <p:nvPr>
            <p:ph type="body"/>
          </p:nvPr>
        </p:nvSpPr>
        <p:spPr>
          <a:xfrm>
            <a:off x="83808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68" name="PlaceHolder 4"/>
          <p:cNvSpPr>
            <a:spLocks noGrp="1"/>
          </p:cNvSpPr>
          <p:nvPr>
            <p:ph type="body"/>
          </p:nvPr>
        </p:nvSpPr>
        <p:spPr>
          <a:xfrm>
            <a:off x="622620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0" name="PlaceHolder 2"/>
          <p:cNvSpPr>
            <a:spLocks noGrp="1"/>
          </p:cNvSpPr>
          <p:nvPr>
            <p:ph type="subTitle"/>
          </p:nvPr>
        </p:nvSpPr>
        <p:spPr>
          <a:xfrm>
            <a:off x="838080" y="1332000"/>
            <a:ext cx="10515240" cy="497772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70" name="PlaceHolder 2"/>
          <p:cNvSpPr>
            <a:spLocks noGrp="1"/>
          </p:cNvSpPr>
          <p:nvPr>
            <p:ph type="body"/>
          </p:nvPr>
        </p:nvSpPr>
        <p:spPr>
          <a:xfrm>
            <a:off x="83808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71"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72" name="PlaceHolder 4"/>
          <p:cNvSpPr>
            <a:spLocks noGrp="1"/>
          </p:cNvSpPr>
          <p:nvPr>
            <p:ph type="body"/>
          </p:nvPr>
        </p:nvSpPr>
        <p:spPr>
          <a:xfrm>
            <a:off x="622620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75"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76" name="PlaceHolder 4"/>
          <p:cNvSpPr>
            <a:spLocks noGrp="1"/>
          </p:cNvSpPr>
          <p:nvPr>
            <p:ph type="body"/>
          </p:nvPr>
        </p:nvSpPr>
        <p:spPr>
          <a:xfrm>
            <a:off x="838080" y="393228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78" name="PlaceHolder 2"/>
          <p:cNvSpPr>
            <a:spLocks noGrp="1"/>
          </p:cNvSpPr>
          <p:nvPr>
            <p:ph type="body"/>
          </p:nvPr>
        </p:nvSpPr>
        <p:spPr>
          <a:xfrm>
            <a:off x="838080" y="133200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79" name="PlaceHolder 3"/>
          <p:cNvSpPr>
            <a:spLocks noGrp="1"/>
          </p:cNvSpPr>
          <p:nvPr>
            <p:ph type="body"/>
          </p:nvPr>
        </p:nvSpPr>
        <p:spPr>
          <a:xfrm>
            <a:off x="838080" y="393228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81"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82"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83" name="PlaceHolder 4"/>
          <p:cNvSpPr>
            <a:spLocks noGrp="1"/>
          </p:cNvSpPr>
          <p:nvPr>
            <p:ph type="body"/>
          </p:nvPr>
        </p:nvSpPr>
        <p:spPr>
          <a:xfrm>
            <a:off x="622620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84" name="PlaceHolder 5"/>
          <p:cNvSpPr>
            <a:spLocks noGrp="1"/>
          </p:cNvSpPr>
          <p:nvPr>
            <p:ph type="body"/>
          </p:nvPr>
        </p:nvSpPr>
        <p:spPr>
          <a:xfrm>
            <a:off x="83808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86" name="PlaceHolder 2"/>
          <p:cNvSpPr>
            <a:spLocks noGrp="1"/>
          </p:cNvSpPr>
          <p:nvPr>
            <p:ph type="body"/>
          </p:nvPr>
        </p:nvSpPr>
        <p:spPr>
          <a:xfrm>
            <a:off x="83808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87" name="PlaceHolder 3"/>
          <p:cNvSpPr>
            <a:spLocks noGrp="1"/>
          </p:cNvSpPr>
          <p:nvPr>
            <p:ph type="body"/>
          </p:nvPr>
        </p:nvSpPr>
        <p:spPr>
          <a:xfrm>
            <a:off x="439344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88" name="PlaceHolder 4"/>
          <p:cNvSpPr>
            <a:spLocks noGrp="1"/>
          </p:cNvSpPr>
          <p:nvPr>
            <p:ph type="body"/>
          </p:nvPr>
        </p:nvSpPr>
        <p:spPr>
          <a:xfrm>
            <a:off x="794916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89" name="PlaceHolder 5"/>
          <p:cNvSpPr>
            <a:spLocks noGrp="1"/>
          </p:cNvSpPr>
          <p:nvPr>
            <p:ph type="body"/>
          </p:nvPr>
        </p:nvSpPr>
        <p:spPr>
          <a:xfrm>
            <a:off x="794916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90" name="PlaceHolder 6"/>
          <p:cNvSpPr>
            <a:spLocks noGrp="1"/>
          </p:cNvSpPr>
          <p:nvPr>
            <p:ph type="body"/>
          </p:nvPr>
        </p:nvSpPr>
        <p:spPr>
          <a:xfrm>
            <a:off x="439344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91" name="PlaceHolder 7"/>
          <p:cNvSpPr>
            <a:spLocks noGrp="1"/>
          </p:cNvSpPr>
          <p:nvPr>
            <p:ph type="body"/>
          </p:nvPr>
        </p:nvSpPr>
        <p:spPr>
          <a:xfrm>
            <a:off x="83808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05" name="PlaceHolder 2"/>
          <p:cNvSpPr>
            <a:spLocks noGrp="1"/>
          </p:cNvSpPr>
          <p:nvPr>
            <p:ph type="subTitle"/>
          </p:nvPr>
        </p:nvSpPr>
        <p:spPr>
          <a:xfrm>
            <a:off x="838080" y="1332000"/>
            <a:ext cx="10515240" cy="497772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07" name="PlaceHolder 2"/>
          <p:cNvSpPr>
            <a:spLocks noGrp="1"/>
          </p:cNvSpPr>
          <p:nvPr>
            <p:ph type="body"/>
          </p:nvPr>
        </p:nvSpPr>
        <p:spPr>
          <a:xfrm>
            <a:off x="838080" y="1332000"/>
            <a:ext cx="1051524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09" name="PlaceHolder 2"/>
          <p:cNvSpPr>
            <a:spLocks noGrp="1"/>
          </p:cNvSpPr>
          <p:nvPr>
            <p:ph type="body"/>
          </p:nvPr>
        </p:nvSpPr>
        <p:spPr>
          <a:xfrm>
            <a:off x="83808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10" name="PlaceHolder 3"/>
          <p:cNvSpPr>
            <a:spLocks noGrp="1"/>
          </p:cNvSpPr>
          <p:nvPr>
            <p:ph type="body"/>
          </p:nvPr>
        </p:nvSpPr>
        <p:spPr>
          <a:xfrm>
            <a:off x="622620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2" name="PlaceHolder 2"/>
          <p:cNvSpPr>
            <a:spLocks noGrp="1"/>
          </p:cNvSpPr>
          <p:nvPr>
            <p:ph type="body"/>
          </p:nvPr>
        </p:nvSpPr>
        <p:spPr>
          <a:xfrm>
            <a:off x="838080" y="1332000"/>
            <a:ext cx="1051524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2" name="PlaceHolder 1"/>
          <p:cNvSpPr>
            <a:spLocks noGrp="1"/>
          </p:cNvSpPr>
          <p:nvPr>
            <p:ph type="subTitle"/>
          </p:nvPr>
        </p:nvSpPr>
        <p:spPr>
          <a:xfrm>
            <a:off x="838080" y="0"/>
            <a:ext cx="10515240" cy="548496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14"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15" name="PlaceHolder 3"/>
          <p:cNvSpPr>
            <a:spLocks noGrp="1"/>
          </p:cNvSpPr>
          <p:nvPr>
            <p:ph type="body"/>
          </p:nvPr>
        </p:nvSpPr>
        <p:spPr>
          <a:xfrm>
            <a:off x="83808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16" name="PlaceHolder 4"/>
          <p:cNvSpPr>
            <a:spLocks noGrp="1"/>
          </p:cNvSpPr>
          <p:nvPr>
            <p:ph type="body"/>
          </p:nvPr>
        </p:nvSpPr>
        <p:spPr>
          <a:xfrm>
            <a:off x="622620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18" name="PlaceHolder 2"/>
          <p:cNvSpPr>
            <a:spLocks noGrp="1"/>
          </p:cNvSpPr>
          <p:nvPr>
            <p:ph type="body"/>
          </p:nvPr>
        </p:nvSpPr>
        <p:spPr>
          <a:xfrm>
            <a:off x="83808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19"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20" name="PlaceHolder 4"/>
          <p:cNvSpPr>
            <a:spLocks noGrp="1"/>
          </p:cNvSpPr>
          <p:nvPr>
            <p:ph type="body"/>
          </p:nvPr>
        </p:nvSpPr>
        <p:spPr>
          <a:xfrm>
            <a:off x="622620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22"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23"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24" name="PlaceHolder 4"/>
          <p:cNvSpPr>
            <a:spLocks noGrp="1"/>
          </p:cNvSpPr>
          <p:nvPr>
            <p:ph type="body"/>
          </p:nvPr>
        </p:nvSpPr>
        <p:spPr>
          <a:xfrm>
            <a:off x="838080" y="393228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26" name="PlaceHolder 2"/>
          <p:cNvSpPr>
            <a:spLocks noGrp="1"/>
          </p:cNvSpPr>
          <p:nvPr>
            <p:ph type="body"/>
          </p:nvPr>
        </p:nvSpPr>
        <p:spPr>
          <a:xfrm>
            <a:off x="838080" y="133200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27" name="PlaceHolder 3"/>
          <p:cNvSpPr>
            <a:spLocks noGrp="1"/>
          </p:cNvSpPr>
          <p:nvPr>
            <p:ph type="body"/>
          </p:nvPr>
        </p:nvSpPr>
        <p:spPr>
          <a:xfrm>
            <a:off x="838080" y="393228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29"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30"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31" name="PlaceHolder 4"/>
          <p:cNvSpPr>
            <a:spLocks noGrp="1"/>
          </p:cNvSpPr>
          <p:nvPr>
            <p:ph type="body"/>
          </p:nvPr>
        </p:nvSpPr>
        <p:spPr>
          <a:xfrm>
            <a:off x="622620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32" name="PlaceHolder 5"/>
          <p:cNvSpPr>
            <a:spLocks noGrp="1"/>
          </p:cNvSpPr>
          <p:nvPr>
            <p:ph type="body"/>
          </p:nvPr>
        </p:nvSpPr>
        <p:spPr>
          <a:xfrm>
            <a:off x="83808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34" name="PlaceHolder 2"/>
          <p:cNvSpPr>
            <a:spLocks noGrp="1"/>
          </p:cNvSpPr>
          <p:nvPr>
            <p:ph type="body"/>
          </p:nvPr>
        </p:nvSpPr>
        <p:spPr>
          <a:xfrm>
            <a:off x="83808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35" name="PlaceHolder 3"/>
          <p:cNvSpPr>
            <a:spLocks noGrp="1"/>
          </p:cNvSpPr>
          <p:nvPr>
            <p:ph type="body"/>
          </p:nvPr>
        </p:nvSpPr>
        <p:spPr>
          <a:xfrm>
            <a:off x="439344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36" name="PlaceHolder 4"/>
          <p:cNvSpPr>
            <a:spLocks noGrp="1"/>
          </p:cNvSpPr>
          <p:nvPr>
            <p:ph type="body"/>
          </p:nvPr>
        </p:nvSpPr>
        <p:spPr>
          <a:xfrm>
            <a:off x="7949160" y="133200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37" name="PlaceHolder 5"/>
          <p:cNvSpPr>
            <a:spLocks noGrp="1"/>
          </p:cNvSpPr>
          <p:nvPr>
            <p:ph type="body"/>
          </p:nvPr>
        </p:nvSpPr>
        <p:spPr>
          <a:xfrm>
            <a:off x="794916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38" name="PlaceHolder 6"/>
          <p:cNvSpPr>
            <a:spLocks noGrp="1"/>
          </p:cNvSpPr>
          <p:nvPr>
            <p:ph type="body"/>
          </p:nvPr>
        </p:nvSpPr>
        <p:spPr>
          <a:xfrm>
            <a:off x="439344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39" name="PlaceHolder 7"/>
          <p:cNvSpPr>
            <a:spLocks noGrp="1"/>
          </p:cNvSpPr>
          <p:nvPr>
            <p:ph type="body"/>
          </p:nvPr>
        </p:nvSpPr>
        <p:spPr>
          <a:xfrm>
            <a:off x="838080" y="3932280"/>
            <a:ext cx="338580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4" name="PlaceHolder 2"/>
          <p:cNvSpPr>
            <a:spLocks noGrp="1"/>
          </p:cNvSpPr>
          <p:nvPr>
            <p:ph type="body"/>
          </p:nvPr>
        </p:nvSpPr>
        <p:spPr>
          <a:xfrm>
            <a:off x="83808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15" name="PlaceHolder 3"/>
          <p:cNvSpPr>
            <a:spLocks noGrp="1"/>
          </p:cNvSpPr>
          <p:nvPr>
            <p:ph type="body"/>
          </p:nvPr>
        </p:nvSpPr>
        <p:spPr>
          <a:xfrm>
            <a:off x="622620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838080" y="0"/>
            <a:ext cx="10515240" cy="548496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20" name="PlaceHolder 3"/>
          <p:cNvSpPr>
            <a:spLocks noGrp="1"/>
          </p:cNvSpPr>
          <p:nvPr>
            <p:ph type="body"/>
          </p:nvPr>
        </p:nvSpPr>
        <p:spPr>
          <a:xfrm>
            <a:off x="83808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21" name="PlaceHolder 4"/>
          <p:cNvSpPr>
            <a:spLocks noGrp="1"/>
          </p:cNvSpPr>
          <p:nvPr>
            <p:ph type="body"/>
          </p:nvPr>
        </p:nvSpPr>
        <p:spPr>
          <a:xfrm>
            <a:off x="622620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838080" y="1332000"/>
            <a:ext cx="5131080" cy="497772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24"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25" name="PlaceHolder 4"/>
          <p:cNvSpPr>
            <a:spLocks noGrp="1"/>
          </p:cNvSpPr>
          <p:nvPr>
            <p:ph type="body"/>
          </p:nvPr>
        </p:nvSpPr>
        <p:spPr>
          <a:xfrm>
            <a:off x="6226200" y="393228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0"/>
            <a:ext cx="10515240" cy="1182960"/>
          </a:xfrm>
          <a:prstGeom prst="rect">
            <a:avLst/>
          </a:prstGeom>
        </p:spPr>
        <p:txBody>
          <a:bodyPr lIns="0" tIns="0" rIns="0" bIns="0" anchor="ctr"/>
          <a:lstStyle/>
          <a:p>
            <a:endParaRPr lang="fr-FR"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83808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28" name="PlaceHolder 3"/>
          <p:cNvSpPr>
            <a:spLocks noGrp="1"/>
          </p:cNvSpPr>
          <p:nvPr>
            <p:ph type="body"/>
          </p:nvPr>
        </p:nvSpPr>
        <p:spPr>
          <a:xfrm>
            <a:off x="6226200" y="1332000"/>
            <a:ext cx="513108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
        <p:nvSpPr>
          <p:cNvPr id="29" name="PlaceHolder 4"/>
          <p:cNvSpPr>
            <a:spLocks noGrp="1"/>
          </p:cNvSpPr>
          <p:nvPr>
            <p:ph type="body"/>
          </p:nvPr>
        </p:nvSpPr>
        <p:spPr>
          <a:xfrm>
            <a:off x="838080" y="3932280"/>
            <a:ext cx="10515240" cy="2374200"/>
          </a:xfrm>
          <a:prstGeom prst="rect">
            <a:avLst/>
          </a:prstGeom>
        </p:spPr>
        <p:txBody>
          <a:bodyPr lIns="0" tIns="0" rIns="0" bIns="0">
            <a:normAutofit/>
          </a:bodyPr>
          <a:lstStyle/>
          <a:p>
            <a:endParaRPr lang="fr-FR" sz="2800" b="0" strike="noStrike" spc="-1">
              <a:solidFill>
                <a:srgbClr val="262626"/>
              </a:solidFill>
              <a:uFill>
                <a:solidFill>
                  <a:srgbClr val="FFFFFF"/>
                </a:solidFill>
              </a:uFill>
              <a:latin typeface="Gotham Rounde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rot="2743800">
            <a:off x="9384120" y="1038240"/>
            <a:ext cx="4784760" cy="1594800"/>
          </a:xfrm>
          <a:prstGeom prst="rect">
            <a:avLst/>
          </a:prstGeom>
          <a:gradFill>
            <a:gsLst>
              <a:gs pos="0">
                <a:srgbClr val="F2F2F2"/>
              </a:gs>
              <a:gs pos="100000">
                <a:srgbClr val="F2F2F2"/>
              </a:gs>
            </a:gsLst>
            <a:lin ang="5400000"/>
          </a:gradFill>
          <a:ln w="12600">
            <a:noFill/>
          </a:ln>
        </p:spPr>
        <p:style>
          <a:lnRef idx="0">
            <a:scrgbClr r="0" g="0" b="0"/>
          </a:lnRef>
          <a:fillRef idx="0">
            <a:scrgbClr r="0" g="0" b="0"/>
          </a:fillRef>
          <a:effectRef idx="0">
            <a:scrgbClr r="0" g="0" b="0"/>
          </a:effectRef>
          <a:fontRef idx="minor"/>
        </p:style>
      </p:sp>
      <p:sp>
        <p:nvSpPr>
          <p:cNvPr id="10" name="CustomShape 2"/>
          <p:cNvSpPr/>
          <p:nvPr/>
        </p:nvSpPr>
        <p:spPr>
          <a:xfrm>
            <a:off x="3600" y="-7200"/>
            <a:ext cx="12191760" cy="1247760"/>
          </a:xfrm>
          <a:custGeom>
            <a:avLst/>
            <a:gdLst/>
            <a:ahLst/>
            <a:cxnLst/>
            <a:rect l="l" t="t" r="r" b="b"/>
            <a:pathLst>
              <a:path w="12191998" h="1821748">
                <a:moveTo>
                  <a:pt x="0" y="0"/>
                </a:moveTo>
                <a:lnTo>
                  <a:pt x="12191998" y="0"/>
                </a:lnTo>
                <a:lnTo>
                  <a:pt x="12191998" y="1821748"/>
                </a:lnTo>
                <a:lnTo>
                  <a:pt x="0" y="1579377"/>
                </a:lnTo>
                <a:lnTo>
                  <a:pt x="0" y="0"/>
                </a:lnTo>
                <a:close/>
              </a:path>
            </a:pathLst>
          </a:custGeom>
          <a:solidFill>
            <a:srgbClr val="010202"/>
          </a:solidFill>
          <a:ln w="12600">
            <a:noFill/>
          </a:ln>
        </p:spPr>
        <p:style>
          <a:lnRef idx="0">
            <a:scrgbClr r="0" g="0" b="0"/>
          </a:lnRef>
          <a:fillRef idx="0">
            <a:scrgbClr r="0" g="0" b="0"/>
          </a:fillRef>
          <a:effectRef idx="0">
            <a:scrgbClr r="0" g="0" b="0"/>
          </a:effectRef>
          <a:fontRef idx="minor"/>
        </p:style>
      </p:sp>
      <p:sp>
        <p:nvSpPr>
          <p:cNvPr id="2" name="CustomShape 3"/>
          <p:cNvSpPr/>
          <p:nvPr/>
        </p:nvSpPr>
        <p:spPr>
          <a:xfrm rot="13840800">
            <a:off x="-1766880" y="5198760"/>
            <a:ext cx="4784760" cy="2107800"/>
          </a:xfrm>
          <a:prstGeom prst="rect">
            <a:avLst/>
          </a:prstGeom>
          <a:gradFill>
            <a:gsLst>
              <a:gs pos="0">
                <a:srgbClr val="F5F5F5"/>
              </a:gs>
              <a:gs pos="100000">
                <a:srgbClr val="F2F2F2"/>
              </a:gs>
            </a:gsLst>
            <a:lin ang="5400000"/>
          </a:gradFill>
          <a:ln w="12600">
            <a:noFill/>
          </a:ln>
        </p:spPr>
        <p:style>
          <a:lnRef idx="0">
            <a:scrgbClr r="0" g="0" b="0"/>
          </a:lnRef>
          <a:fillRef idx="0">
            <a:scrgbClr r="0" g="0" b="0"/>
          </a:fillRef>
          <a:effectRef idx="0">
            <a:scrgbClr r="0" g="0" b="0"/>
          </a:effectRef>
          <a:fontRef idx="minor"/>
        </p:style>
      </p:sp>
      <p:pic>
        <p:nvPicPr>
          <p:cNvPr id="3" name="Image 7"/>
          <p:cNvPicPr/>
          <p:nvPr/>
        </p:nvPicPr>
        <p:blipFill>
          <a:blip r:embed="rId14"/>
          <a:srcRect b="36967"/>
          <a:stretch/>
        </p:blipFill>
        <p:spPr>
          <a:xfrm>
            <a:off x="11196000" y="6363000"/>
            <a:ext cx="821160" cy="311400"/>
          </a:xfrm>
          <a:prstGeom prst="rect">
            <a:avLst/>
          </a:prstGeom>
          <a:ln>
            <a:noFill/>
          </a:ln>
        </p:spPr>
      </p:pic>
      <p:sp>
        <p:nvSpPr>
          <p:cNvPr id="4" name="CustomShape 4"/>
          <p:cNvSpPr/>
          <p:nvPr/>
        </p:nvSpPr>
        <p:spPr>
          <a:xfrm flipV="1">
            <a:off x="0" y="6819120"/>
            <a:ext cx="12191760" cy="64800"/>
          </a:xfrm>
          <a:prstGeom prst="rect">
            <a:avLst/>
          </a:prstGeom>
          <a:solidFill>
            <a:srgbClr val="9C3A96"/>
          </a:solidFill>
          <a:ln w="12600">
            <a:noFill/>
          </a:ln>
        </p:spPr>
        <p:style>
          <a:lnRef idx="0">
            <a:scrgbClr r="0" g="0" b="0"/>
          </a:lnRef>
          <a:fillRef idx="0">
            <a:scrgbClr r="0" g="0" b="0"/>
          </a:fillRef>
          <a:effectRef idx="0">
            <a:scrgbClr r="0" g="0" b="0"/>
          </a:effectRef>
          <a:fontRef idx="minor"/>
        </p:style>
      </p:sp>
      <p:sp>
        <p:nvSpPr>
          <p:cNvPr id="5" name="CustomShape 5"/>
          <p:cNvSpPr/>
          <p:nvPr/>
        </p:nvSpPr>
        <p:spPr>
          <a:xfrm flipV="1">
            <a:off x="3600" y="6757920"/>
            <a:ext cx="12191760" cy="124200"/>
          </a:xfrm>
          <a:prstGeom prst="rect">
            <a:avLst/>
          </a:prstGeom>
          <a:solidFill>
            <a:srgbClr val="9C3A96"/>
          </a:solidFill>
          <a:ln w="12600">
            <a:noFill/>
          </a:ln>
        </p:spPr>
        <p:style>
          <a:lnRef idx="0">
            <a:scrgbClr r="0" g="0" b="0"/>
          </a:lnRef>
          <a:fillRef idx="0">
            <a:scrgbClr r="0" g="0" b="0"/>
          </a:fillRef>
          <a:effectRef idx="0">
            <a:scrgbClr r="0" g="0" b="0"/>
          </a:effectRef>
          <a:fontRef idx="minor"/>
        </p:style>
      </p:sp>
      <p:pic>
        <p:nvPicPr>
          <p:cNvPr id="6" name="Image 8"/>
          <p:cNvPicPr/>
          <p:nvPr/>
        </p:nvPicPr>
        <p:blipFill>
          <a:blip r:embed="rId15"/>
          <a:stretch/>
        </p:blipFill>
        <p:spPr>
          <a:xfrm>
            <a:off x="0" y="3600"/>
            <a:ext cx="12191760" cy="6881760"/>
          </a:xfrm>
          <a:prstGeom prst="rect">
            <a:avLst/>
          </a:prstGeom>
          <a:ln>
            <a:noFill/>
          </a:ln>
        </p:spPr>
      </p:pic>
      <p:sp>
        <p:nvSpPr>
          <p:cNvPr id="7" name="PlaceHolder 6"/>
          <p:cNvSpPr>
            <a:spLocks noGrp="1"/>
          </p:cNvSpPr>
          <p:nvPr>
            <p:ph type="title"/>
          </p:nvPr>
        </p:nvSpPr>
        <p:spPr>
          <a:xfrm>
            <a:off x="5832720" y="2940480"/>
            <a:ext cx="5594760" cy="1792800"/>
          </a:xfrm>
          <a:prstGeom prst="rect">
            <a:avLst/>
          </a:prstGeom>
        </p:spPr>
        <p:txBody>
          <a:bodyPr anchor="ctr">
            <a:normAutofit/>
          </a:bodyPr>
          <a:lstStyle/>
          <a:p>
            <a:pPr algn="ctr">
              <a:lnSpc>
                <a:spcPct val="100000"/>
              </a:lnSpc>
            </a:pPr>
            <a:r>
              <a:rPr lang="fr-FR" sz="4800" b="0" strike="noStrike" spc="-1">
                <a:solidFill>
                  <a:srgbClr val="FFFFFF"/>
                </a:solidFill>
                <a:uFill>
                  <a:solidFill>
                    <a:srgbClr val="FFFFFF"/>
                  </a:solidFill>
                </a:uFill>
                <a:latin typeface="Gotham Rounded Medium"/>
              </a:rPr>
              <a:t>Modifiez le style du titre</a:t>
            </a:r>
            <a:endParaRPr lang="fr-FR" sz="4800" b="0" strike="noStrike" spc="-1">
              <a:solidFill>
                <a:srgbClr val="000000"/>
              </a:solidFill>
              <a:uFill>
                <a:solidFill>
                  <a:srgbClr val="FFFFFF"/>
                </a:solidFill>
              </a:uFill>
              <a:latin typeface="Calibri"/>
            </a:endParaRPr>
          </a:p>
        </p:txBody>
      </p:sp>
      <p:sp>
        <p:nvSpPr>
          <p:cNvPr id="8" name="PlaceHolder 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262626"/>
                </a:solidFill>
                <a:uFill>
                  <a:solidFill>
                    <a:srgbClr val="FFFFFF"/>
                  </a:solidFill>
                </a:uFill>
                <a:latin typeface="Gotham Rounded Light"/>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262626"/>
                </a:solidFill>
                <a:uFill>
                  <a:solidFill>
                    <a:srgbClr val="FFFFFF"/>
                  </a:solidFill>
                </a:uFill>
                <a:latin typeface="Gotham Rounded Light"/>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262626"/>
                </a:solidFill>
                <a:uFill>
                  <a:solidFill>
                    <a:srgbClr val="FFFFFF"/>
                  </a:solidFill>
                </a:uFill>
                <a:latin typeface="Gotham Rounded Light"/>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262626"/>
                </a:solidFill>
                <a:uFill>
                  <a:solidFill>
                    <a:srgbClr val="FFFFFF"/>
                  </a:solidFill>
                </a:uFill>
                <a:latin typeface="Gotham Rounded Light"/>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262626"/>
                </a:solidFill>
                <a:uFill>
                  <a:solidFill>
                    <a:srgbClr val="FFFFFF"/>
                  </a:solidFill>
                </a:uFill>
                <a:latin typeface="Gotham Rounded Light"/>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262626"/>
                </a:solidFill>
                <a:uFill>
                  <a:solidFill>
                    <a:srgbClr val="FFFFFF"/>
                  </a:solidFill>
                </a:uFill>
                <a:latin typeface="Gotham Rounded Light"/>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262626"/>
                </a:solidFill>
                <a:uFill>
                  <a:solidFill>
                    <a:srgbClr val="FFFFFF"/>
                  </a:solidFill>
                </a:uFill>
                <a:latin typeface="Gotham Rounded Light"/>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p:cNvSpPr/>
          <p:nvPr/>
        </p:nvSpPr>
        <p:spPr>
          <a:xfrm rot="2743800">
            <a:off x="9384120" y="1038240"/>
            <a:ext cx="4784760" cy="1594800"/>
          </a:xfrm>
          <a:prstGeom prst="rect">
            <a:avLst/>
          </a:prstGeom>
          <a:gradFill>
            <a:gsLst>
              <a:gs pos="0">
                <a:srgbClr val="F2F2F2"/>
              </a:gs>
              <a:gs pos="100000">
                <a:srgbClr val="F2F2F2"/>
              </a:gs>
            </a:gsLst>
            <a:lin ang="5400000"/>
          </a:gradFill>
          <a:ln w="12600">
            <a:noFill/>
          </a:ln>
        </p:spPr>
        <p:style>
          <a:lnRef idx="0">
            <a:scrgbClr r="0" g="0" b="0"/>
          </a:lnRef>
          <a:fillRef idx="0">
            <a:scrgbClr r="0" g="0" b="0"/>
          </a:fillRef>
          <a:effectRef idx="0">
            <a:scrgbClr r="0" g="0" b="0"/>
          </a:effectRef>
          <a:fontRef idx="minor"/>
        </p:style>
      </p:sp>
      <p:sp>
        <p:nvSpPr>
          <p:cNvPr id="46" name="CustomShape 2"/>
          <p:cNvSpPr/>
          <p:nvPr/>
        </p:nvSpPr>
        <p:spPr>
          <a:xfrm>
            <a:off x="3600" y="-7200"/>
            <a:ext cx="12191760" cy="1247760"/>
          </a:xfrm>
          <a:custGeom>
            <a:avLst/>
            <a:gdLst/>
            <a:ahLst/>
            <a:cxnLst/>
            <a:rect l="l" t="t" r="r" b="b"/>
            <a:pathLst>
              <a:path w="12191998" h="1821748">
                <a:moveTo>
                  <a:pt x="0" y="0"/>
                </a:moveTo>
                <a:lnTo>
                  <a:pt x="12191998" y="0"/>
                </a:lnTo>
                <a:lnTo>
                  <a:pt x="12191998" y="1821748"/>
                </a:lnTo>
                <a:lnTo>
                  <a:pt x="0" y="1579377"/>
                </a:lnTo>
                <a:lnTo>
                  <a:pt x="0" y="0"/>
                </a:lnTo>
                <a:close/>
              </a:path>
            </a:pathLst>
          </a:custGeom>
          <a:solidFill>
            <a:srgbClr val="010202"/>
          </a:solidFill>
          <a:ln w="12600">
            <a:noFill/>
          </a:ln>
        </p:spPr>
        <p:style>
          <a:lnRef idx="0">
            <a:scrgbClr r="0" g="0" b="0"/>
          </a:lnRef>
          <a:fillRef idx="0">
            <a:scrgbClr r="0" g="0" b="0"/>
          </a:fillRef>
          <a:effectRef idx="0">
            <a:scrgbClr r="0" g="0" b="0"/>
          </a:effectRef>
          <a:fontRef idx="minor"/>
        </p:style>
      </p:sp>
      <p:sp>
        <p:nvSpPr>
          <p:cNvPr id="47" name="CustomShape 3"/>
          <p:cNvSpPr/>
          <p:nvPr/>
        </p:nvSpPr>
        <p:spPr>
          <a:xfrm rot="13840800">
            <a:off x="-1766880" y="5198760"/>
            <a:ext cx="4784760" cy="2107800"/>
          </a:xfrm>
          <a:prstGeom prst="rect">
            <a:avLst/>
          </a:prstGeom>
          <a:gradFill>
            <a:gsLst>
              <a:gs pos="0">
                <a:srgbClr val="F5F5F5"/>
              </a:gs>
              <a:gs pos="100000">
                <a:srgbClr val="F2F2F2"/>
              </a:gs>
            </a:gsLst>
            <a:lin ang="5400000"/>
          </a:gradFill>
          <a:ln w="12600">
            <a:noFill/>
          </a:ln>
        </p:spPr>
        <p:style>
          <a:lnRef idx="0">
            <a:scrgbClr r="0" g="0" b="0"/>
          </a:lnRef>
          <a:fillRef idx="0">
            <a:scrgbClr r="0" g="0" b="0"/>
          </a:fillRef>
          <a:effectRef idx="0">
            <a:scrgbClr r="0" g="0" b="0"/>
          </a:effectRef>
          <a:fontRef idx="minor"/>
        </p:style>
      </p:sp>
      <p:pic>
        <p:nvPicPr>
          <p:cNvPr id="48" name="Image 7"/>
          <p:cNvPicPr/>
          <p:nvPr/>
        </p:nvPicPr>
        <p:blipFill>
          <a:blip r:embed="rId14"/>
          <a:srcRect b="36967"/>
          <a:stretch/>
        </p:blipFill>
        <p:spPr>
          <a:xfrm>
            <a:off x="11196000" y="6363000"/>
            <a:ext cx="821160" cy="311400"/>
          </a:xfrm>
          <a:prstGeom prst="rect">
            <a:avLst/>
          </a:prstGeom>
          <a:ln>
            <a:noFill/>
          </a:ln>
        </p:spPr>
      </p:pic>
      <p:sp>
        <p:nvSpPr>
          <p:cNvPr id="49" name="CustomShape 4"/>
          <p:cNvSpPr/>
          <p:nvPr/>
        </p:nvSpPr>
        <p:spPr>
          <a:xfrm flipV="1">
            <a:off x="0" y="6819120"/>
            <a:ext cx="12191760" cy="64800"/>
          </a:xfrm>
          <a:prstGeom prst="rect">
            <a:avLst/>
          </a:prstGeom>
          <a:solidFill>
            <a:srgbClr val="9C3A96"/>
          </a:solidFill>
          <a:ln w="12600">
            <a:noFill/>
          </a:ln>
        </p:spPr>
        <p:style>
          <a:lnRef idx="0">
            <a:scrgbClr r="0" g="0" b="0"/>
          </a:lnRef>
          <a:fillRef idx="0">
            <a:scrgbClr r="0" g="0" b="0"/>
          </a:fillRef>
          <a:effectRef idx="0">
            <a:scrgbClr r="0" g="0" b="0"/>
          </a:effectRef>
          <a:fontRef idx="minor"/>
        </p:style>
      </p:sp>
      <p:sp>
        <p:nvSpPr>
          <p:cNvPr id="50" name="CustomShape 5"/>
          <p:cNvSpPr/>
          <p:nvPr/>
        </p:nvSpPr>
        <p:spPr>
          <a:xfrm flipV="1">
            <a:off x="3600" y="6757920"/>
            <a:ext cx="12191760" cy="124200"/>
          </a:xfrm>
          <a:prstGeom prst="rect">
            <a:avLst/>
          </a:prstGeom>
          <a:solidFill>
            <a:srgbClr val="9C3A96"/>
          </a:solidFill>
          <a:ln w="12600">
            <a:noFill/>
          </a:ln>
        </p:spPr>
        <p:style>
          <a:lnRef idx="0">
            <a:scrgbClr r="0" g="0" b="0"/>
          </a:lnRef>
          <a:fillRef idx="0">
            <a:scrgbClr r="0" g="0" b="0"/>
          </a:fillRef>
          <a:effectRef idx="0">
            <a:scrgbClr r="0" g="0" b="0"/>
          </a:effectRef>
          <a:fontRef idx="minor"/>
        </p:style>
      </p:sp>
      <p:sp>
        <p:nvSpPr>
          <p:cNvPr id="51" name="PlaceHolder 6"/>
          <p:cNvSpPr>
            <a:spLocks noGrp="1"/>
          </p:cNvSpPr>
          <p:nvPr>
            <p:ph type="body"/>
          </p:nvPr>
        </p:nvSpPr>
        <p:spPr>
          <a:xfrm>
            <a:off x="838080" y="1332000"/>
            <a:ext cx="10515240" cy="4977720"/>
          </a:xfrm>
          <a:prstGeom prst="rect">
            <a:avLst/>
          </a:prstGeom>
        </p:spPr>
        <p:txBody>
          <a:bodyPr/>
          <a:lstStyle/>
          <a:p>
            <a:pPr marL="432000" indent="-324000">
              <a:lnSpc>
                <a:spcPct val="100000"/>
              </a:lnSpc>
              <a:spcBef>
                <a:spcPts val="1001"/>
              </a:spcBef>
              <a:buClr>
                <a:srgbClr val="000000"/>
              </a:buClr>
              <a:buSzPct val="45000"/>
              <a:buFont typeface="Wingdings" charset="2"/>
              <a:buChar char=""/>
            </a:pPr>
            <a:r>
              <a:rPr lang="fr-FR" sz="2800" b="0" strike="noStrike" spc="-1">
                <a:solidFill>
                  <a:srgbClr val="262626"/>
                </a:solidFill>
                <a:uFill>
                  <a:solidFill>
                    <a:srgbClr val="FFFFFF"/>
                  </a:solidFill>
                </a:uFill>
                <a:latin typeface="Gotham Rounded Light"/>
              </a:rPr>
              <a:t>Modifier les styles du texte du masque</a:t>
            </a:r>
          </a:p>
          <a:p>
            <a:pPr marL="864000" lvl="1" indent="-324000">
              <a:lnSpc>
                <a:spcPct val="100000"/>
              </a:lnSpc>
              <a:spcBef>
                <a:spcPts val="499"/>
              </a:spcBef>
              <a:buClr>
                <a:srgbClr val="000000"/>
              </a:buClr>
              <a:buSzPct val="75000"/>
              <a:buFont typeface="Symbol" charset="2"/>
              <a:buChar char=""/>
            </a:pPr>
            <a:r>
              <a:rPr lang="fr-FR" sz="2400" b="0" strike="noStrike" spc="-1">
                <a:solidFill>
                  <a:srgbClr val="262626"/>
                </a:solidFill>
                <a:uFill>
                  <a:solidFill>
                    <a:srgbClr val="FFFFFF"/>
                  </a:solidFill>
                </a:uFill>
                <a:latin typeface="Gotham Rounded Light"/>
              </a:rPr>
              <a:t>Deuxième niveau</a:t>
            </a:r>
          </a:p>
          <a:p>
            <a:pPr marL="1296000" lvl="2" indent="-288000">
              <a:lnSpc>
                <a:spcPct val="100000"/>
              </a:lnSpc>
              <a:spcBef>
                <a:spcPts val="499"/>
              </a:spcBef>
              <a:buClr>
                <a:srgbClr val="000000"/>
              </a:buClr>
              <a:buSzPct val="45000"/>
              <a:buFont typeface="Wingdings" charset="2"/>
              <a:buChar char=""/>
            </a:pPr>
            <a:r>
              <a:rPr lang="fr-FR" sz="2000" b="0" strike="noStrike" spc="-1">
                <a:solidFill>
                  <a:srgbClr val="262626"/>
                </a:solidFill>
                <a:uFill>
                  <a:solidFill>
                    <a:srgbClr val="FFFFFF"/>
                  </a:solidFill>
                </a:uFill>
                <a:latin typeface="Gotham Rounded Light"/>
              </a:rPr>
              <a:t>Troisième niveau</a:t>
            </a:r>
          </a:p>
          <a:p>
            <a:pPr marL="1728000" lvl="3" indent="-216000">
              <a:lnSpc>
                <a:spcPct val="100000"/>
              </a:lnSpc>
              <a:spcBef>
                <a:spcPts val="499"/>
              </a:spcBef>
              <a:buClr>
                <a:srgbClr val="000000"/>
              </a:buClr>
              <a:buSzPct val="75000"/>
              <a:buFont typeface="Symbol" charset="2"/>
              <a:buChar char=""/>
            </a:pPr>
            <a:r>
              <a:rPr lang="fr-FR" sz="1800" b="0" strike="noStrike" spc="-1">
                <a:solidFill>
                  <a:srgbClr val="262626"/>
                </a:solidFill>
                <a:uFill>
                  <a:solidFill>
                    <a:srgbClr val="FFFFFF"/>
                  </a:solidFill>
                </a:uFill>
                <a:latin typeface="Gotham Rounded Light"/>
              </a:rPr>
              <a:t>Quatrième niveau</a:t>
            </a:r>
          </a:p>
          <a:p>
            <a:pPr marL="2160000" lvl="4" indent="-216000">
              <a:lnSpc>
                <a:spcPct val="100000"/>
              </a:lnSpc>
              <a:spcBef>
                <a:spcPts val="499"/>
              </a:spcBef>
              <a:buClr>
                <a:srgbClr val="000000"/>
              </a:buClr>
              <a:buSzPct val="45000"/>
              <a:buFont typeface="Wingdings" charset="2"/>
              <a:buChar char=""/>
            </a:pPr>
            <a:r>
              <a:rPr lang="fr-FR" sz="1800" b="0" strike="noStrike" spc="-1">
                <a:solidFill>
                  <a:srgbClr val="262626"/>
                </a:solidFill>
                <a:uFill>
                  <a:solidFill>
                    <a:srgbClr val="FFFFFF"/>
                  </a:solidFill>
                </a:uFill>
                <a:latin typeface="Gotham Rounded Light"/>
              </a:rPr>
              <a:t>Cinquième niveau</a:t>
            </a:r>
          </a:p>
        </p:txBody>
      </p:sp>
      <p:sp>
        <p:nvSpPr>
          <p:cNvPr id="52" name="PlaceHolder 7"/>
          <p:cNvSpPr>
            <a:spLocks noGrp="1"/>
          </p:cNvSpPr>
          <p:nvPr>
            <p:ph type="dt"/>
          </p:nvPr>
        </p:nvSpPr>
        <p:spPr>
          <a:xfrm>
            <a:off x="838080" y="6356520"/>
            <a:ext cx="2742840" cy="364680"/>
          </a:xfrm>
          <a:prstGeom prst="rect">
            <a:avLst/>
          </a:prstGeom>
        </p:spPr>
        <p:txBody>
          <a:bodyPr lIns="90000" tIns="45000" rIns="90000" bIns="45000" anchor="ctr"/>
          <a:lstStyle/>
          <a:p>
            <a:pPr>
              <a:lnSpc>
                <a:spcPct val="100000"/>
              </a:lnSpc>
            </a:pPr>
            <a:fld id="{0CBC4314-4FDA-41E0-BC57-6591C445012E}" type="datetime1">
              <a:rPr lang="fr-FR" sz="1800" b="0" strike="noStrike" spc="-1">
                <a:solidFill>
                  <a:srgbClr val="000000"/>
                </a:solidFill>
                <a:uFill>
                  <a:solidFill>
                    <a:srgbClr val="FFFFFF"/>
                  </a:solidFill>
                </a:uFill>
                <a:latin typeface="Calibri"/>
              </a:rPr>
              <a:pPr>
                <a:lnSpc>
                  <a:spcPct val="100000"/>
                </a:lnSpc>
              </a:pPr>
              <a:t>07/09/2020</a:t>
            </a:fld>
            <a:endParaRPr lang="fr-FR" sz="1800" b="0" strike="noStrike" spc="-1">
              <a:solidFill>
                <a:srgbClr val="000000"/>
              </a:solidFill>
              <a:uFill>
                <a:solidFill>
                  <a:srgbClr val="FFFFFF"/>
                </a:solidFill>
              </a:uFill>
              <a:latin typeface="Times New Roman"/>
            </a:endParaRPr>
          </a:p>
        </p:txBody>
      </p:sp>
      <p:sp>
        <p:nvSpPr>
          <p:cNvPr id="53" name="PlaceHolder 8"/>
          <p:cNvSpPr>
            <a:spLocks noGrp="1"/>
          </p:cNvSpPr>
          <p:nvPr>
            <p:ph type="ftr"/>
          </p:nvPr>
        </p:nvSpPr>
        <p:spPr>
          <a:xfrm>
            <a:off x="4038480" y="6356520"/>
            <a:ext cx="4114440" cy="364680"/>
          </a:xfrm>
          <a:prstGeom prst="rect">
            <a:avLst/>
          </a:prstGeom>
        </p:spPr>
        <p:txBody>
          <a:bodyPr lIns="90000" tIns="45000" rIns="90000" bIns="45000" anchor="ctr"/>
          <a:lstStyle/>
          <a:p>
            <a:endParaRPr lang="fr-FR" sz="2400" b="0" strike="noStrike" spc="-1">
              <a:solidFill>
                <a:srgbClr val="000000"/>
              </a:solidFill>
              <a:uFill>
                <a:solidFill>
                  <a:srgbClr val="FFFFFF"/>
                </a:solidFill>
              </a:uFill>
              <a:latin typeface="Times New Roman"/>
            </a:endParaRPr>
          </a:p>
        </p:txBody>
      </p:sp>
      <p:sp>
        <p:nvSpPr>
          <p:cNvPr id="54" name="PlaceHolder 9"/>
          <p:cNvSpPr>
            <a:spLocks noGrp="1"/>
          </p:cNvSpPr>
          <p:nvPr>
            <p:ph type="sldNum"/>
          </p:nvPr>
        </p:nvSpPr>
        <p:spPr>
          <a:xfrm>
            <a:off x="8610480" y="6356520"/>
            <a:ext cx="2742840" cy="364680"/>
          </a:xfrm>
          <a:prstGeom prst="rect">
            <a:avLst/>
          </a:prstGeom>
        </p:spPr>
        <p:txBody>
          <a:bodyPr lIns="90000" tIns="45000" rIns="90000" bIns="45000" anchor="ctr"/>
          <a:lstStyle/>
          <a:p>
            <a:pPr>
              <a:lnSpc>
                <a:spcPct val="100000"/>
              </a:lnSpc>
            </a:pPr>
            <a:fld id="{E3DA014C-7BBB-4187-ABCB-6B1803109D61}" type="slidenum">
              <a:rPr lang="fr-FR" sz="1800" b="0" strike="noStrike" spc="-1">
                <a:solidFill>
                  <a:srgbClr val="000000"/>
                </a:solidFill>
                <a:uFill>
                  <a:solidFill>
                    <a:srgbClr val="FFFFFF"/>
                  </a:solidFill>
                </a:uFill>
                <a:latin typeface="Calibri"/>
              </a:rPr>
              <a:pPr>
                <a:lnSpc>
                  <a:spcPct val="100000"/>
                </a:lnSpc>
              </a:pPr>
              <a:t>‹N°›</a:t>
            </a:fld>
            <a:endParaRPr lang="fr-FR" sz="1800" b="0" strike="noStrike" spc="-1">
              <a:solidFill>
                <a:srgbClr val="000000"/>
              </a:solidFill>
              <a:uFill>
                <a:solidFill>
                  <a:srgbClr val="FFFFFF"/>
                </a:solidFill>
              </a:uFill>
              <a:latin typeface="Times New Roman"/>
            </a:endParaRPr>
          </a:p>
        </p:txBody>
      </p:sp>
      <p:sp>
        <p:nvSpPr>
          <p:cNvPr id="55" name="PlaceHolder 10"/>
          <p:cNvSpPr>
            <a:spLocks noGrp="1"/>
          </p:cNvSpPr>
          <p:nvPr>
            <p:ph type="title"/>
          </p:nvPr>
        </p:nvSpPr>
        <p:spPr>
          <a:xfrm>
            <a:off x="838080" y="0"/>
            <a:ext cx="10515240" cy="1182960"/>
          </a:xfrm>
          <a:prstGeom prst="rect">
            <a:avLst/>
          </a:prstGeom>
        </p:spPr>
        <p:txBody>
          <a:bodyPr anchor="ctr">
            <a:normAutofit/>
          </a:bodyPr>
          <a:lstStyle/>
          <a:p>
            <a:pPr algn="ctr">
              <a:lnSpc>
                <a:spcPct val="100000"/>
              </a:lnSpc>
            </a:pPr>
            <a:r>
              <a:rPr lang="fr-FR" sz="4400" b="0" strike="noStrike" spc="-1">
                <a:solidFill>
                  <a:srgbClr val="FFFFFF"/>
                </a:solidFill>
                <a:uFill>
                  <a:solidFill>
                    <a:srgbClr val="FFFFFF"/>
                  </a:solidFill>
                </a:uFill>
                <a:latin typeface="Gotham Rounded Light"/>
              </a:rPr>
              <a:t>Modifiez le style du titre</a:t>
            </a:r>
            <a:endParaRPr lang="fr-FR" sz="4400" b="0" strike="noStrike" spc="-1">
              <a:solidFill>
                <a:srgbClr val="000000"/>
              </a:solidFill>
              <a:uFill>
                <a:solidFill>
                  <a:srgbClr val="FFFFFF"/>
                </a:solidFill>
              </a:u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CustomShape 1"/>
          <p:cNvSpPr/>
          <p:nvPr/>
        </p:nvSpPr>
        <p:spPr>
          <a:xfrm rot="2743800">
            <a:off x="9384120" y="1038240"/>
            <a:ext cx="4784760" cy="1594800"/>
          </a:xfrm>
          <a:prstGeom prst="rect">
            <a:avLst/>
          </a:prstGeom>
          <a:gradFill>
            <a:gsLst>
              <a:gs pos="0">
                <a:srgbClr val="F2F2F2"/>
              </a:gs>
              <a:gs pos="100000">
                <a:srgbClr val="F2F2F2"/>
              </a:gs>
            </a:gsLst>
            <a:lin ang="5400000"/>
          </a:gradFill>
          <a:ln w="12600">
            <a:noFill/>
          </a:ln>
        </p:spPr>
        <p:style>
          <a:lnRef idx="0">
            <a:scrgbClr r="0" g="0" b="0"/>
          </a:lnRef>
          <a:fillRef idx="0">
            <a:scrgbClr r="0" g="0" b="0"/>
          </a:fillRef>
          <a:effectRef idx="0">
            <a:scrgbClr r="0" g="0" b="0"/>
          </a:effectRef>
          <a:fontRef idx="minor"/>
        </p:style>
      </p:sp>
      <p:sp>
        <p:nvSpPr>
          <p:cNvPr id="93" name="CustomShape 2"/>
          <p:cNvSpPr/>
          <p:nvPr/>
        </p:nvSpPr>
        <p:spPr>
          <a:xfrm>
            <a:off x="3600" y="-7200"/>
            <a:ext cx="12191760" cy="1247760"/>
          </a:xfrm>
          <a:custGeom>
            <a:avLst/>
            <a:gdLst/>
            <a:ahLst/>
            <a:cxnLst/>
            <a:rect l="l" t="t" r="r" b="b"/>
            <a:pathLst>
              <a:path w="12191998" h="1821748">
                <a:moveTo>
                  <a:pt x="0" y="0"/>
                </a:moveTo>
                <a:lnTo>
                  <a:pt x="12191998" y="0"/>
                </a:lnTo>
                <a:lnTo>
                  <a:pt x="12191998" y="1821748"/>
                </a:lnTo>
                <a:lnTo>
                  <a:pt x="0" y="1579377"/>
                </a:lnTo>
                <a:lnTo>
                  <a:pt x="0" y="0"/>
                </a:lnTo>
                <a:close/>
              </a:path>
            </a:pathLst>
          </a:custGeom>
          <a:solidFill>
            <a:srgbClr val="010202"/>
          </a:solidFill>
          <a:ln w="12600">
            <a:noFill/>
          </a:ln>
        </p:spPr>
        <p:style>
          <a:lnRef idx="0">
            <a:scrgbClr r="0" g="0" b="0"/>
          </a:lnRef>
          <a:fillRef idx="0">
            <a:scrgbClr r="0" g="0" b="0"/>
          </a:fillRef>
          <a:effectRef idx="0">
            <a:scrgbClr r="0" g="0" b="0"/>
          </a:effectRef>
          <a:fontRef idx="minor"/>
        </p:style>
      </p:sp>
      <p:sp>
        <p:nvSpPr>
          <p:cNvPr id="94" name="CustomShape 3"/>
          <p:cNvSpPr/>
          <p:nvPr/>
        </p:nvSpPr>
        <p:spPr>
          <a:xfrm rot="13840800">
            <a:off x="-1766880" y="5198760"/>
            <a:ext cx="4784760" cy="2107800"/>
          </a:xfrm>
          <a:prstGeom prst="rect">
            <a:avLst/>
          </a:prstGeom>
          <a:gradFill>
            <a:gsLst>
              <a:gs pos="0">
                <a:srgbClr val="F5F5F5"/>
              </a:gs>
              <a:gs pos="100000">
                <a:srgbClr val="F2F2F2"/>
              </a:gs>
            </a:gsLst>
            <a:lin ang="5400000"/>
          </a:gradFill>
          <a:ln w="12600">
            <a:noFill/>
          </a:ln>
        </p:spPr>
        <p:style>
          <a:lnRef idx="0">
            <a:scrgbClr r="0" g="0" b="0"/>
          </a:lnRef>
          <a:fillRef idx="0">
            <a:scrgbClr r="0" g="0" b="0"/>
          </a:fillRef>
          <a:effectRef idx="0">
            <a:scrgbClr r="0" g="0" b="0"/>
          </a:effectRef>
          <a:fontRef idx="minor"/>
        </p:style>
      </p:sp>
      <p:pic>
        <p:nvPicPr>
          <p:cNvPr id="95" name="Image 7"/>
          <p:cNvPicPr/>
          <p:nvPr/>
        </p:nvPicPr>
        <p:blipFill>
          <a:blip r:embed="rId14"/>
          <a:srcRect b="36967"/>
          <a:stretch/>
        </p:blipFill>
        <p:spPr>
          <a:xfrm>
            <a:off x="11196000" y="6363000"/>
            <a:ext cx="821160" cy="311400"/>
          </a:xfrm>
          <a:prstGeom prst="rect">
            <a:avLst/>
          </a:prstGeom>
          <a:ln>
            <a:noFill/>
          </a:ln>
        </p:spPr>
      </p:pic>
      <p:sp>
        <p:nvSpPr>
          <p:cNvPr id="96" name="CustomShape 4"/>
          <p:cNvSpPr/>
          <p:nvPr/>
        </p:nvSpPr>
        <p:spPr>
          <a:xfrm flipV="1">
            <a:off x="0" y="6819120"/>
            <a:ext cx="12191760" cy="64800"/>
          </a:xfrm>
          <a:prstGeom prst="rect">
            <a:avLst/>
          </a:prstGeom>
          <a:solidFill>
            <a:srgbClr val="9C3A96"/>
          </a:solidFill>
          <a:ln w="12600">
            <a:noFill/>
          </a:ln>
        </p:spPr>
        <p:style>
          <a:lnRef idx="0">
            <a:scrgbClr r="0" g="0" b="0"/>
          </a:lnRef>
          <a:fillRef idx="0">
            <a:scrgbClr r="0" g="0" b="0"/>
          </a:fillRef>
          <a:effectRef idx="0">
            <a:scrgbClr r="0" g="0" b="0"/>
          </a:effectRef>
          <a:fontRef idx="minor"/>
        </p:style>
      </p:sp>
      <p:sp>
        <p:nvSpPr>
          <p:cNvPr id="97" name="CustomShape 5"/>
          <p:cNvSpPr/>
          <p:nvPr/>
        </p:nvSpPr>
        <p:spPr>
          <a:xfrm flipV="1">
            <a:off x="3600" y="6757920"/>
            <a:ext cx="12191760" cy="124200"/>
          </a:xfrm>
          <a:prstGeom prst="rect">
            <a:avLst/>
          </a:prstGeom>
          <a:solidFill>
            <a:srgbClr val="9C3A96"/>
          </a:solidFill>
          <a:ln w="12600">
            <a:noFill/>
          </a:ln>
        </p:spPr>
        <p:style>
          <a:lnRef idx="0">
            <a:scrgbClr r="0" g="0" b="0"/>
          </a:lnRef>
          <a:fillRef idx="0">
            <a:scrgbClr r="0" g="0" b="0"/>
          </a:fillRef>
          <a:effectRef idx="0">
            <a:scrgbClr r="0" g="0" b="0"/>
          </a:effectRef>
          <a:fontRef idx="minor"/>
        </p:style>
      </p:sp>
      <p:sp>
        <p:nvSpPr>
          <p:cNvPr id="98" name="CustomShape 6"/>
          <p:cNvSpPr/>
          <p:nvPr/>
        </p:nvSpPr>
        <p:spPr>
          <a:xfrm>
            <a:off x="0" y="1913400"/>
            <a:ext cx="12191760" cy="4964760"/>
          </a:xfrm>
          <a:prstGeom prst="rect">
            <a:avLst/>
          </a:prstGeom>
          <a:gradFill>
            <a:gsLst>
              <a:gs pos="0">
                <a:srgbClr val="9C3A96"/>
              </a:gs>
              <a:gs pos="100000">
                <a:srgbClr val="F7FAFD"/>
              </a:gs>
            </a:gsLst>
            <a:lin ang="16200000"/>
          </a:gradFill>
          <a:ln w="12600">
            <a:noFill/>
          </a:ln>
        </p:spPr>
        <p:style>
          <a:lnRef idx="0">
            <a:scrgbClr r="0" g="0" b="0"/>
          </a:lnRef>
          <a:fillRef idx="0">
            <a:scrgbClr r="0" g="0" b="0"/>
          </a:fillRef>
          <a:effectRef idx="0">
            <a:scrgbClr r="0" g="0" b="0"/>
          </a:effectRef>
          <a:fontRef idx="minor"/>
        </p:style>
      </p:sp>
      <p:sp>
        <p:nvSpPr>
          <p:cNvPr id="99" name="CustomShape 7"/>
          <p:cNvSpPr/>
          <p:nvPr/>
        </p:nvSpPr>
        <p:spPr>
          <a:xfrm>
            <a:off x="0" y="2016360"/>
            <a:ext cx="11933640" cy="49647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lstStyle/>
          <a:p>
            <a:pPr marL="685800" lvl="1" indent="-228240">
              <a:lnSpc>
                <a:spcPct val="90000"/>
              </a:lnSpc>
              <a:spcBef>
                <a:spcPts val="1001"/>
              </a:spcBef>
              <a:buClr>
                <a:srgbClr val="9C3B96"/>
              </a:buClr>
              <a:buFont typeface="Wingdings" charset="2"/>
              <a:buChar char=""/>
            </a:pPr>
            <a:r>
              <a:rPr lang="fr-FR" sz="2400" b="0" strike="noStrike" spc="-1">
                <a:solidFill>
                  <a:srgbClr val="4C515A"/>
                </a:solidFill>
                <a:uFill>
                  <a:solidFill>
                    <a:srgbClr val="FFFFFF"/>
                  </a:solidFill>
                </a:uFill>
                <a:latin typeface="Gotham Rounded Light"/>
              </a:rPr>
              <a:t>Lorem ipsum dolor sit amet, consectetur adipiscing elit. Integer blandit…</a:t>
            </a:r>
            <a:endParaRPr lang="fr-FR" sz="2400" b="0" strike="noStrike" spc="-1">
              <a:solidFill>
                <a:srgbClr val="000000"/>
              </a:solidFill>
              <a:uFill>
                <a:solidFill>
                  <a:srgbClr val="FFFFFF"/>
                </a:solidFill>
              </a:uFill>
              <a:latin typeface="Arial"/>
            </a:endParaRPr>
          </a:p>
          <a:p>
            <a:pPr marL="457200">
              <a:lnSpc>
                <a:spcPct val="90000"/>
              </a:lnSpc>
              <a:spcBef>
                <a:spcPts val="1001"/>
              </a:spcBef>
            </a:pPr>
            <a:endParaRPr lang="fr-FR" sz="2400" b="0" strike="noStrike" spc="-1">
              <a:solidFill>
                <a:srgbClr val="000000"/>
              </a:solidFill>
              <a:uFill>
                <a:solidFill>
                  <a:srgbClr val="FFFFFF"/>
                </a:solidFill>
              </a:uFill>
              <a:latin typeface="Arial"/>
            </a:endParaRPr>
          </a:p>
          <a:p>
            <a:pPr marL="685800" lvl="1" indent="-228240">
              <a:lnSpc>
                <a:spcPct val="90000"/>
              </a:lnSpc>
              <a:spcBef>
                <a:spcPts val="1001"/>
              </a:spcBef>
              <a:buClr>
                <a:srgbClr val="9C3B96"/>
              </a:buClr>
              <a:buFont typeface="Wingdings" charset="2"/>
              <a:buChar char=""/>
            </a:pPr>
            <a:r>
              <a:rPr lang="fr-FR" sz="2000" b="0" strike="noStrike" spc="-1">
                <a:solidFill>
                  <a:srgbClr val="4C515A"/>
                </a:solidFill>
                <a:uFill>
                  <a:solidFill>
                    <a:srgbClr val="FFFFFF"/>
                  </a:solidFill>
                </a:uFill>
                <a:latin typeface="Gotham Rounded Light"/>
              </a:rPr>
              <a:t>Nulla quis purus dui. Morbi mattis neque neque, ac tempor mauris vehicula ac.</a:t>
            </a:r>
            <a:endParaRPr lang="fr-FR" sz="2000" b="0" strike="noStrike" spc="-1">
              <a:solidFill>
                <a:srgbClr val="000000"/>
              </a:solidFill>
              <a:uFill>
                <a:solidFill>
                  <a:srgbClr val="FFFFFF"/>
                </a:solidFill>
              </a:uFill>
              <a:latin typeface="Arial"/>
            </a:endParaRPr>
          </a:p>
          <a:p>
            <a:pPr marL="1143000" lvl="2" indent="-228240">
              <a:lnSpc>
                <a:spcPct val="90000"/>
              </a:lnSpc>
              <a:spcBef>
                <a:spcPts val="499"/>
              </a:spcBef>
              <a:buClr>
                <a:srgbClr val="96BC33"/>
              </a:buClr>
              <a:buFont typeface="Wingdings" charset="2"/>
              <a:buChar char=""/>
            </a:pPr>
            <a:r>
              <a:rPr lang="fr-FR" sz="1700" b="0" strike="noStrike" spc="-1">
                <a:solidFill>
                  <a:srgbClr val="4C515A"/>
                </a:solidFill>
                <a:uFill>
                  <a:solidFill>
                    <a:srgbClr val="FFFFFF"/>
                  </a:solidFill>
                </a:uFill>
                <a:latin typeface="Gotham Rounded Light"/>
              </a:rPr>
              <a:t>Etiam viverra urna orci, quis euismod tortor suscipit at. Morbi tristique leo at feugiat cursus. Vivamus tristique eros nec mauris posuere…</a:t>
            </a:r>
            <a:endParaRPr lang="fr-FR" sz="1700" b="0" strike="noStrike" spc="-1">
              <a:solidFill>
                <a:srgbClr val="000000"/>
              </a:solidFill>
              <a:uFill>
                <a:solidFill>
                  <a:srgbClr val="FFFFFF"/>
                </a:solidFill>
              </a:uFill>
              <a:latin typeface="Arial"/>
            </a:endParaRPr>
          </a:p>
          <a:p>
            <a:pPr marL="1143000" lvl="2" indent="-228240">
              <a:lnSpc>
                <a:spcPct val="90000"/>
              </a:lnSpc>
              <a:spcBef>
                <a:spcPts val="499"/>
              </a:spcBef>
              <a:buClr>
                <a:srgbClr val="96BC33"/>
              </a:buClr>
              <a:buFont typeface="Wingdings" charset="2"/>
              <a:buChar char=""/>
            </a:pPr>
            <a:r>
              <a:rPr lang="fr-FR" sz="1700" b="0" strike="noStrike" spc="-1">
                <a:solidFill>
                  <a:srgbClr val="4C515A"/>
                </a:solidFill>
                <a:uFill>
                  <a:solidFill>
                    <a:srgbClr val="FFFFFF"/>
                  </a:solidFill>
                </a:uFill>
                <a:latin typeface="Gotham Rounded Light"/>
              </a:rPr>
              <a:t>… eu rutrum augue mollis. Vivamus non turpis neque. Nulla ac condimentum nisi, vel eleifend dui. In nec lacus vel metus porttitor consequat et vitae massa. Ut convallis mauris ut erat bibendum, at fermentum tellus mattis. Nulla facilisi. Donec pretium at justo nec sodales</a:t>
            </a:r>
            <a:endParaRPr lang="fr-FR" sz="1700" b="0" strike="noStrike" spc="-1">
              <a:solidFill>
                <a:srgbClr val="000000"/>
              </a:solidFill>
              <a:uFill>
                <a:solidFill>
                  <a:srgbClr val="FFFFFF"/>
                </a:solidFill>
              </a:uFill>
              <a:latin typeface="Arial"/>
            </a:endParaRPr>
          </a:p>
          <a:p>
            <a:pPr>
              <a:lnSpc>
                <a:spcPct val="90000"/>
              </a:lnSpc>
              <a:spcBef>
                <a:spcPts val="499"/>
              </a:spcBef>
            </a:pPr>
            <a:endParaRPr lang="fr-FR" sz="1700" b="0" strike="noStrike" spc="-1">
              <a:solidFill>
                <a:srgbClr val="000000"/>
              </a:solidFill>
              <a:uFill>
                <a:solidFill>
                  <a:srgbClr val="FFFFFF"/>
                </a:solidFill>
              </a:uFill>
              <a:latin typeface="Arial"/>
            </a:endParaRPr>
          </a:p>
          <a:p>
            <a:pPr>
              <a:lnSpc>
                <a:spcPct val="90000"/>
              </a:lnSpc>
              <a:spcBef>
                <a:spcPts val="1001"/>
              </a:spcBef>
            </a:pPr>
            <a:endParaRPr lang="fr-FR" sz="1700" b="0" strike="noStrike" spc="-1">
              <a:solidFill>
                <a:srgbClr val="000000"/>
              </a:solidFill>
              <a:uFill>
                <a:solidFill>
                  <a:srgbClr val="FFFFFF"/>
                </a:solidFill>
              </a:uFill>
              <a:latin typeface="Arial"/>
            </a:endParaRPr>
          </a:p>
          <a:p>
            <a:pPr marL="914400">
              <a:lnSpc>
                <a:spcPct val="90000"/>
              </a:lnSpc>
              <a:spcBef>
                <a:spcPts val="499"/>
              </a:spcBef>
            </a:pPr>
            <a:endParaRPr lang="fr-FR" sz="1700" b="0" strike="noStrike" spc="-1">
              <a:solidFill>
                <a:srgbClr val="000000"/>
              </a:solidFill>
              <a:uFill>
                <a:solidFill>
                  <a:srgbClr val="FFFFFF"/>
                </a:solidFill>
              </a:uFill>
              <a:latin typeface="Arial"/>
            </a:endParaRPr>
          </a:p>
        </p:txBody>
      </p:sp>
      <p:sp>
        <p:nvSpPr>
          <p:cNvPr id="100" name="PlaceHolder 8"/>
          <p:cNvSpPr>
            <a:spLocks noGrp="1"/>
          </p:cNvSpPr>
          <p:nvPr>
            <p:ph type="title"/>
          </p:nvPr>
        </p:nvSpPr>
        <p:spPr>
          <a:xfrm>
            <a:off x="857880" y="182160"/>
            <a:ext cx="10515240" cy="1325160"/>
          </a:xfrm>
          <a:prstGeom prst="rect">
            <a:avLst/>
          </a:prstGeom>
        </p:spPr>
        <p:txBody>
          <a:bodyPr anchor="ctr">
            <a:normAutofit/>
          </a:bodyPr>
          <a:lstStyle/>
          <a:p>
            <a:pPr algn="ctr">
              <a:lnSpc>
                <a:spcPct val="90000"/>
              </a:lnSpc>
            </a:pPr>
            <a:r>
              <a:rPr lang="fr-FR" sz="4400" b="0" strike="noStrike" spc="-1">
                <a:solidFill>
                  <a:srgbClr val="FFFFFF"/>
                </a:solidFill>
                <a:uFill>
                  <a:solidFill>
                    <a:srgbClr val="FFFFFF"/>
                  </a:solidFill>
                </a:uFill>
                <a:latin typeface="Gotham Rounded Light"/>
              </a:rPr>
              <a:t>Modifiez le style du titre</a:t>
            </a:r>
            <a:endParaRPr lang="fr-FR" sz="4400" b="0" strike="noStrike" spc="-1">
              <a:solidFill>
                <a:srgbClr val="000000"/>
              </a:solidFill>
              <a:uFill>
                <a:solidFill>
                  <a:srgbClr val="FFFFFF"/>
                </a:solidFill>
              </a:uFill>
              <a:latin typeface="Calibri"/>
            </a:endParaRPr>
          </a:p>
        </p:txBody>
      </p:sp>
      <p:sp>
        <p:nvSpPr>
          <p:cNvPr id="101" name="CustomShape 9"/>
          <p:cNvSpPr/>
          <p:nvPr/>
        </p:nvSpPr>
        <p:spPr>
          <a:xfrm>
            <a:off x="-23040" y="1857240"/>
            <a:ext cx="12214440" cy="405000"/>
          </a:xfrm>
          <a:custGeom>
            <a:avLst/>
            <a:gdLst/>
            <a:ahLst/>
            <a:cxnLst/>
            <a:rect l="l" t="t" r="r" b="b"/>
            <a:pathLst>
              <a:path w="12214860" h="1097280">
                <a:moveTo>
                  <a:pt x="22860" y="0"/>
                </a:moveTo>
                <a:lnTo>
                  <a:pt x="12214860" y="0"/>
                </a:lnTo>
                <a:lnTo>
                  <a:pt x="12214860" y="1097280"/>
                </a:lnTo>
                <a:lnTo>
                  <a:pt x="0" y="182880"/>
                </a:lnTo>
                <a:lnTo>
                  <a:pt x="22860" y="0"/>
                </a:lnTo>
                <a:close/>
              </a:path>
            </a:pathLst>
          </a:custGeom>
          <a:solidFill>
            <a:srgbClr val="010303"/>
          </a:solidFill>
          <a:ln w="12600">
            <a:noFill/>
          </a:ln>
          <a:effectLst>
            <a:outerShdw dist="495075" dir="21540002">
              <a:srgbClr val="000000"/>
            </a:outerShdw>
          </a:effectLst>
        </p:spPr>
        <p:style>
          <a:lnRef idx="0">
            <a:scrgbClr r="0" g="0" b="0"/>
          </a:lnRef>
          <a:fillRef idx="0">
            <a:scrgbClr r="0" g="0" b="0"/>
          </a:fillRef>
          <a:effectRef idx="0">
            <a:scrgbClr r="0" g="0" b="0"/>
          </a:effectRef>
          <a:fontRef idx="minor"/>
        </p:style>
      </p:sp>
      <p:sp>
        <p:nvSpPr>
          <p:cNvPr id="102" name="CustomShape 10"/>
          <p:cNvSpPr/>
          <p:nvPr/>
        </p:nvSpPr>
        <p:spPr>
          <a:xfrm>
            <a:off x="-23040" y="1863720"/>
            <a:ext cx="12214440" cy="486000"/>
          </a:xfrm>
          <a:custGeom>
            <a:avLst/>
            <a:gdLst/>
            <a:ahLst/>
            <a:cxnLst/>
            <a:rect l="l" t="t" r="r" b="b"/>
            <a:pathLst>
              <a:path w="12214860" h="1097280">
                <a:moveTo>
                  <a:pt x="22860" y="0"/>
                </a:moveTo>
                <a:lnTo>
                  <a:pt x="12214860" y="0"/>
                </a:lnTo>
                <a:lnTo>
                  <a:pt x="12214860" y="1097280"/>
                </a:lnTo>
                <a:lnTo>
                  <a:pt x="0" y="182880"/>
                </a:lnTo>
                <a:lnTo>
                  <a:pt x="22860" y="0"/>
                </a:lnTo>
                <a:close/>
              </a:path>
            </a:pathLst>
          </a:custGeom>
          <a:solidFill>
            <a:srgbClr val="010303"/>
          </a:solidFill>
          <a:ln w="12600">
            <a:noFill/>
          </a:ln>
          <a:effectLst>
            <a:outerShdw>
              <a:srgbClr val="000000"/>
            </a:outerShdw>
          </a:effectLst>
        </p:spPr>
        <p:style>
          <a:lnRef idx="0">
            <a:scrgbClr r="0" g="0" b="0"/>
          </a:lnRef>
          <a:fillRef idx="0">
            <a:scrgbClr r="0" g="0" b="0"/>
          </a:fillRef>
          <a:effectRef idx="0">
            <a:scrgbClr r="0" g="0" b="0"/>
          </a:effectRef>
          <a:fontRef idx="minor"/>
        </p:style>
      </p:sp>
      <p:sp>
        <p:nvSpPr>
          <p:cNvPr id="103"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262626"/>
                </a:solidFill>
                <a:uFill>
                  <a:solidFill>
                    <a:srgbClr val="FFFFFF"/>
                  </a:solidFill>
                </a:uFill>
                <a:latin typeface="Gotham Rounded Light"/>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262626"/>
                </a:solidFill>
                <a:uFill>
                  <a:solidFill>
                    <a:srgbClr val="FFFFFF"/>
                  </a:solidFill>
                </a:uFill>
                <a:latin typeface="Gotham Rounded Light"/>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262626"/>
                </a:solidFill>
                <a:uFill>
                  <a:solidFill>
                    <a:srgbClr val="FFFFFF"/>
                  </a:solidFill>
                </a:uFill>
                <a:latin typeface="Gotham Rounded Light"/>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262626"/>
                </a:solidFill>
                <a:uFill>
                  <a:solidFill>
                    <a:srgbClr val="FFFFFF"/>
                  </a:solidFill>
                </a:uFill>
                <a:latin typeface="Gotham Rounded Light"/>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262626"/>
                </a:solidFill>
                <a:uFill>
                  <a:solidFill>
                    <a:srgbClr val="FFFFFF"/>
                  </a:solidFill>
                </a:uFill>
                <a:latin typeface="Gotham Rounded Light"/>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262626"/>
                </a:solidFill>
                <a:uFill>
                  <a:solidFill>
                    <a:srgbClr val="FFFFFF"/>
                  </a:solidFill>
                </a:uFill>
                <a:latin typeface="Gotham Rounded Light"/>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262626"/>
                </a:solidFill>
                <a:uFill>
                  <a:solidFill>
                    <a:srgbClr val="FFFFFF"/>
                  </a:solidFill>
                </a:uFill>
                <a:latin typeface="Gotham Rounded Light"/>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4405680" y="2899080"/>
            <a:ext cx="5594760" cy="1792800"/>
          </a:xfrm>
          <a:prstGeom prst="rect">
            <a:avLst/>
          </a:prstGeom>
          <a:noFill/>
          <a:ln>
            <a:noFill/>
          </a:ln>
        </p:spPr>
        <p:txBody>
          <a:bodyPr anchor="ctr">
            <a:normAutofit/>
          </a:bodyPr>
          <a:lstStyle/>
          <a:p>
            <a:pPr algn="ctr">
              <a:lnSpc>
                <a:spcPct val="100000"/>
              </a:lnSpc>
            </a:pPr>
            <a:r>
              <a:rPr lang="fr-FR" sz="4800" b="0" strike="noStrike" spc="-1">
                <a:solidFill>
                  <a:srgbClr val="FFFFFF"/>
                </a:solidFill>
                <a:uFill>
                  <a:solidFill>
                    <a:srgbClr val="FFFFFF"/>
                  </a:solidFill>
                </a:uFill>
                <a:latin typeface="Gloucester MT Extra Condensed"/>
              </a:rPr>
              <a:t>Présentation de l’ENT aux parents</a:t>
            </a:r>
            <a:endParaRPr lang="fr-FR" sz="4800" b="0" strike="noStrike" spc="-1">
              <a:solidFill>
                <a:srgbClr val="000000"/>
              </a:solidFill>
              <a:uFill>
                <a:solidFill>
                  <a:srgbClr val="FFFFFF"/>
                </a:solidFill>
              </a:uFill>
              <a:latin typeface="Calibri"/>
            </a:endParaRPr>
          </a:p>
        </p:txBody>
      </p:sp>
      <p:sp>
        <p:nvSpPr>
          <p:cNvPr id="146" name="CustomShape 2"/>
          <p:cNvSpPr/>
          <p:nvPr/>
        </p:nvSpPr>
        <p:spPr>
          <a:xfrm>
            <a:off x="4756680" y="5225040"/>
            <a:ext cx="450504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4400" b="0" strike="noStrike" spc="-1" dirty="0">
                <a:solidFill>
                  <a:srgbClr val="FFFFFF"/>
                </a:solidFill>
                <a:uFill>
                  <a:solidFill>
                    <a:srgbClr val="FFFFFF"/>
                  </a:solidFill>
                </a:uFill>
                <a:latin typeface="Calibri"/>
              </a:rPr>
              <a:t>Rentrée </a:t>
            </a:r>
            <a:r>
              <a:rPr lang="fr-FR" sz="4400" b="0" strike="noStrike" spc="-1" dirty="0" smtClean="0">
                <a:solidFill>
                  <a:srgbClr val="FFFFFF"/>
                </a:solidFill>
                <a:uFill>
                  <a:solidFill>
                    <a:srgbClr val="FFFFFF"/>
                  </a:solidFill>
                </a:uFill>
                <a:latin typeface="Calibri"/>
              </a:rPr>
              <a:t>2020</a:t>
            </a:r>
            <a:endParaRPr lang="fr-FR" sz="4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Espace réservé du contenu 7"/>
          <p:cNvPicPr/>
          <p:nvPr/>
        </p:nvPicPr>
        <p:blipFill>
          <a:blip r:embed="rId3"/>
          <a:stretch/>
        </p:blipFill>
        <p:spPr>
          <a:xfrm>
            <a:off x="1709640" y="1359720"/>
            <a:ext cx="4235040" cy="5221440"/>
          </a:xfrm>
          <a:prstGeom prst="rect">
            <a:avLst/>
          </a:prstGeom>
          <a:ln>
            <a:noFill/>
          </a:ln>
        </p:spPr>
      </p:pic>
      <p:sp>
        <p:nvSpPr>
          <p:cNvPr id="187" name="TextShape 1"/>
          <p:cNvSpPr txBox="1"/>
          <p:nvPr/>
        </p:nvSpPr>
        <p:spPr>
          <a:xfrm>
            <a:off x="2523960" y="0"/>
            <a:ext cx="7410240" cy="1182960"/>
          </a:xfrm>
          <a:prstGeom prst="rect">
            <a:avLst/>
          </a:prstGeom>
          <a:noFill/>
          <a:ln>
            <a:noFill/>
          </a:ln>
        </p:spPr>
        <p:txBody>
          <a:bodyPr anchor="ctr">
            <a:normAutofit/>
          </a:bodyPr>
          <a:lstStyle/>
          <a:p>
            <a:pPr>
              <a:lnSpc>
                <a:spcPct val="100000"/>
              </a:lnSpc>
            </a:pPr>
            <a:r>
              <a:rPr lang="fr-FR" sz="4000" b="0" strike="noStrike" spc="-1">
                <a:solidFill>
                  <a:srgbClr val="FFFFFF"/>
                </a:solidFill>
                <a:uFill>
                  <a:solidFill>
                    <a:srgbClr val="FFFFFF"/>
                  </a:solidFill>
                </a:uFill>
                <a:latin typeface="Arial"/>
              </a:rPr>
              <a:t>Suivre les notifications</a:t>
            </a:r>
            <a:endParaRPr lang="fr-FR" sz="4000" b="0" strike="noStrike" spc="-1">
              <a:solidFill>
                <a:srgbClr val="000000"/>
              </a:solidFill>
              <a:uFill>
                <a:solidFill>
                  <a:srgbClr val="FFFFFF"/>
                </a:solidFill>
              </a:uFill>
              <a:latin typeface="Arial"/>
            </a:endParaRPr>
          </a:p>
        </p:txBody>
      </p:sp>
      <p:sp>
        <p:nvSpPr>
          <p:cNvPr id="188" name="CustomShape 2"/>
          <p:cNvSpPr/>
          <p:nvPr/>
        </p:nvSpPr>
        <p:spPr>
          <a:xfrm>
            <a:off x="6527880" y="2049840"/>
            <a:ext cx="4063320" cy="1388160"/>
          </a:xfrm>
          <a:prstGeom prst="rect">
            <a:avLst/>
          </a:prstGeom>
          <a:noFill/>
          <a:ln w="12600">
            <a:solidFill>
              <a:srgbClr val="43729D"/>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r>
              <a:rPr lang="fr-FR" sz="1600" b="1" strike="noStrike" spc="-1">
                <a:solidFill>
                  <a:srgbClr val="000000"/>
                </a:solidFill>
                <a:uFill>
                  <a:solidFill>
                    <a:srgbClr val="FFFFFF"/>
                  </a:solidFill>
                </a:uFill>
                <a:latin typeface="Times New Roman"/>
              </a:rPr>
              <a:t>Restez informé en permanence grâce aux notifications</a:t>
            </a:r>
            <a:endParaRPr lang="fr-FR" sz="1600" b="0" strike="noStrike" spc="-1">
              <a:solidFill>
                <a:srgbClr val="000000"/>
              </a:solidFill>
              <a:uFill>
                <a:solidFill>
                  <a:srgbClr val="FFFFFF"/>
                </a:solidFill>
              </a:uFill>
              <a:latin typeface="Arial"/>
            </a:endParaRPr>
          </a:p>
        </p:txBody>
      </p:sp>
      <p:pic>
        <p:nvPicPr>
          <p:cNvPr id="189" name="Image 2"/>
          <p:cNvPicPr/>
          <p:nvPr/>
        </p:nvPicPr>
        <p:blipFill>
          <a:blip r:embed="rId4"/>
          <a:stretch/>
        </p:blipFill>
        <p:spPr>
          <a:xfrm>
            <a:off x="692280" y="2049840"/>
            <a:ext cx="286200" cy="4080600"/>
          </a:xfrm>
          <a:prstGeom prst="rect">
            <a:avLst/>
          </a:prstGeom>
          <a:ln>
            <a:noFill/>
          </a:ln>
        </p:spPr>
      </p:pic>
      <p:sp>
        <p:nvSpPr>
          <p:cNvPr id="190" name="CustomShape 3"/>
          <p:cNvSpPr/>
          <p:nvPr/>
        </p:nvSpPr>
        <p:spPr>
          <a:xfrm>
            <a:off x="554040" y="2049840"/>
            <a:ext cx="562680" cy="398880"/>
          </a:xfrm>
          <a:prstGeom prst="ellipse">
            <a:avLst/>
          </a:prstGeom>
          <a:noFill/>
          <a:ln w="28440">
            <a:solidFill>
              <a:srgbClr val="FF0000"/>
            </a:solidFill>
            <a:miter/>
          </a:ln>
        </p:spPr>
        <p:style>
          <a:lnRef idx="0">
            <a:scrgbClr r="0" g="0" b="0"/>
          </a:lnRef>
          <a:fillRef idx="0">
            <a:scrgbClr r="0" g="0" b="0"/>
          </a:fillRef>
          <a:effectRef idx="0">
            <a:scrgbClr r="0" g="0" b="0"/>
          </a:effectRef>
          <a:fontRef idx="minor"/>
        </p:style>
      </p:sp>
      <p:sp>
        <p:nvSpPr>
          <p:cNvPr id="191" name="CustomShape 4"/>
          <p:cNvSpPr/>
          <p:nvPr/>
        </p:nvSpPr>
        <p:spPr>
          <a:xfrm>
            <a:off x="2085840" y="1152360"/>
            <a:ext cx="1085400" cy="694800"/>
          </a:xfrm>
          <a:prstGeom prst="ellipse">
            <a:avLst/>
          </a:prstGeom>
          <a:noFill/>
          <a:ln w="28440">
            <a:solidFill>
              <a:srgbClr val="FF000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838080" y="6356520"/>
            <a:ext cx="2742840" cy="364680"/>
          </a:xfrm>
          <a:prstGeom prst="rect">
            <a:avLst/>
          </a:prstGeom>
          <a:solidFill>
            <a:srgbClr val="9C3A96"/>
          </a:solidFill>
          <a:ln>
            <a:noFill/>
          </a:ln>
        </p:spPr>
        <p:txBody>
          <a:bodyPr lIns="90000" tIns="45000" rIns="90000" bIns="45000" anchor="ctr"/>
          <a:lstStyle/>
          <a:p>
            <a:pPr>
              <a:lnSpc>
                <a:spcPct val="100000"/>
              </a:lnSpc>
            </a:pPr>
            <a:fld id="{4D3BEF05-7CC9-4AB0-8669-64EFFAACEA5B}" type="datetime1">
              <a:rPr lang="fr-FR" sz="1800" b="0" strike="noStrike" spc="-1">
                <a:solidFill>
                  <a:srgbClr val="000000"/>
                </a:solidFill>
                <a:uFill>
                  <a:solidFill>
                    <a:srgbClr val="FFFFFF"/>
                  </a:solidFill>
                </a:uFill>
                <a:latin typeface="Calibri"/>
              </a:rPr>
              <a:pPr>
                <a:lnSpc>
                  <a:spcPct val="100000"/>
                </a:lnSpc>
              </a:pPr>
              <a:t>07/09/2020</a:t>
            </a:fld>
            <a:endParaRPr lang="fr-FR" sz="1800" b="0" strike="noStrike" spc="-1">
              <a:solidFill>
                <a:srgbClr val="000000"/>
              </a:solidFill>
              <a:uFill>
                <a:solidFill>
                  <a:srgbClr val="FFFFFF"/>
                </a:solidFill>
              </a:uFill>
              <a:latin typeface="Times New Roman"/>
            </a:endParaRPr>
          </a:p>
        </p:txBody>
      </p:sp>
      <p:sp>
        <p:nvSpPr>
          <p:cNvPr id="193" name="TextShape 2"/>
          <p:cNvSpPr txBox="1"/>
          <p:nvPr/>
        </p:nvSpPr>
        <p:spPr>
          <a:xfrm>
            <a:off x="8610480" y="6356520"/>
            <a:ext cx="2742840" cy="364680"/>
          </a:xfrm>
          <a:prstGeom prst="rect">
            <a:avLst/>
          </a:prstGeom>
          <a:solidFill>
            <a:srgbClr val="9C3A96"/>
          </a:solidFill>
          <a:ln>
            <a:noFill/>
          </a:ln>
        </p:spPr>
        <p:txBody>
          <a:bodyPr lIns="90000" tIns="45000" rIns="90000" bIns="45000" anchor="ctr"/>
          <a:lstStyle/>
          <a:p>
            <a:pPr>
              <a:lnSpc>
                <a:spcPct val="100000"/>
              </a:lnSpc>
            </a:pPr>
            <a:fld id="{162A618E-31C9-4B8C-9B6B-D5297C86CAB7}" type="slidenum">
              <a:rPr lang="fr-FR" sz="1800" b="0" strike="noStrike" spc="-1">
                <a:solidFill>
                  <a:srgbClr val="000000"/>
                </a:solidFill>
                <a:uFill>
                  <a:solidFill>
                    <a:srgbClr val="FFFFFF"/>
                  </a:solidFill>
                </a:uFill>
                <a:latin typeface="Calibri"/>
              </a:rPr>
              <a:pPr>
                <a:lnSpc>
                  <a:spcPct val="100000"/>
                </a:lnSpc>
              </a:pPr>
              <a:t>11</a:t>
            </a:fld>
            <a:endParaRPr lang="fr-FR" sz="1800" b="0" strike="noStrike" spc="-1">
              <a:solidFill>
                <a:srgbClr val="000000"/>
              </a:solidFill>
              <a:uFill>
                <a:solidFill>
                  <a:srgbClr val="FFFFFF"/>
                </a:solidFill>
              </a:uFill>
              <a:latin typeface="Times New Roman"/>
            </a:endParaRPr>
          </a:p>
        </p:txBody>
      </p:sp>
      <p:sp>
        <p:nvSpPr>
          <p:cNvPr id="194" name="TextShape 3"/>
          <p:cNvSpPr txBox="1"/>
          <p:nvPr/>
        </p:nvSpPr>
        <p:spPr>
          <a:xfrm>
            <a:off x="0" y="142852"/>
            <a:ext cx="12096792" cy="1182960"/>
          </a:xfrm>
          <a:prstGeom prst="rect">
            <a:avLst/>
          </a:prstGeom>
          <a:noFill/>
          <a:ln>
            <a:noFill/>
          </a:ln>
        </p:spPr>
        <p:txBody>
          <a:bodyPr anchor="ctr">
            <a:normAutofit fontScale="92500" lnSpcReduction="20000"/>
          </a:bodyPr>
          <a:lstStyle/>
          <a:p>
            <a:pPr algn="ctr">
              <a:lnSpc>
                <a:spcPct val="100000"/>
              </a:lnSpc>
            </a:pPr>
            <a:r>
              <a:rPr lang="fr-FR" sz="4400" b="0" strike="noStrike" spc="-1" dirty="0">
                <a:solidFill>
                  <a:srgbClr val="FFFFFF"/>
                </a:solidFill>
                <a:uFill>
                  <a:solidFill>
                    <a:srgbClr val="FFFFFF"/>
                  </a:solidFill>
                </a:uFill>
                <a:latin typeface="Gotham Rounded Light"/>
              </a:rPr>
              <a:t>Retrouver les devoirs de votre enfant : </a:t>
            </a:r>
            <a:r>
              <a:t/>
            </a:r>
            <a:br/>
            <a:r>
              <a:rPr lang="fr-FR" sz="4400" b="0" strike="noStrike" spc="-1" dirty="0">
                <a:solidFill>
                  <a:srgbClr val="FFFFFF"/>
                </a:solidFill>
                <a:uFill>
                  <a:solidFill>
                    <a:srgbClr val="FFFFFF"/>
                  </a:solidFill>
                </a:uFill>
                <a:latin typeface="Gotham Rounded Light"/>
              </a:rPr>
              <a:t>le cahier de texte</a:t>
            </a:r>
            <a:endParaRPr lang="fr-FR" sz="4400" b="0" strike="noStrike" spc="-1" dirty="0">
              <a:solidFill>
                <a:srgbClr val="000000"/>
              </a:solidFill>
              <a:uFill>
                <a:solidFill>
                  <a:srgbClr val="FFFFFF"/>
                </a:solidFill>
              </a:uFill>
              <a:latin typeface="Calibri"/>
            </a:endParaRPr>
          </a:p>
        </p:txBody>
      </p:sp>
      <p:pic>
        <p:nvPicPr>
          <p:cNvPr id="195" name="Image 5"/>
          <p:cNvPicPr/>
          <p:nvPr/>
        </p:nvPicPr>
        <p:blipFill>
          <a:blip r:embed="rId2"/>
          <a:stretch/>
        </p:blipFill>
        <p:spPr>
          <a:xfrm>
            <a:off x="590040" y="1599840"/>
            <a:ext cx="4549320" cy="3124080"/>
          </a:xfrm>
          <a:prstGeom prst="rect">
            <a:avLst/>
          </a:prstGeom>
          <a:ln>
            <a:noFill/>
          </a:ln>
        </p:spPr>
      </p:pic>
      <p:sp>
        <p:nvSpPr>
          <p:cNvPr id="196" name="CustomShape 4"/>
          <p:cNvSpPr/>
          <p:nvPr/>
        </p:nvSpPr>
        <p:spPr>
          <a:xfrm>
            <a:off x="561960" y="1495440"/>
            <a:ext cx="2295000" cy="1790280"/>
          </a:xfrm>
          <a:prstGeom prst="ellipse">
            <a:avLst/>
          </a:prstGeom>
          <a:noFill/>
          <a:ln w="28440">
            <a:solidFill>
              <a:srgbClr val="FF0000"/>
            </a:solidFill>
            <a:miter/>
          </a:ln>
        </p:spPr>
        <p:style>
          <a:lnRef idx="0">
            <a:scrgbClr r="0" g="0" b="0"/>
          </a:lnRef>
          <a:fillRef idx="0">
            <a:scrgbClr r="0" g="0" b="0"/>
          </a:fillRef>
          <a:effectRef idx="0">
            <a:scrgbClr r="0" g="0" b="0"/>
          </a:effectRef>
          <a:fontRef idx="minor"/>
        </p:style>
      </p:sp>
      <p:pic>
        <p:nvPicPr>
          <p:cNvPr id="197" name="Image 7"/>
          <p:cNvPicPr/>
          <p:nvPr/>
        </p:nvPicPr>
        <p:blipFill>
          <a:blip r:embed="rId3"/>
          <a:stretch/>
        </p:blipFill>
        <p:spPr>
          <a:xfrm>
            <a:off x="6385680" y="2381400"/>
            <a:ext cx="5619600" cy="2009880"/>
          </a:xfrm>
          <a:prstGeom prst="rect">
            <a:avLst/>
          </a:prstGeom>
          <a:ln>
            <a:noFill/>
          </a:ln>
        </p:spPr>
      </p:pic>
      <p:sp>
        <p:nvSpPr>
          <p:cNvPr id="198" name="CustomShape 5"/>
          <p:cNvSpPr/>
          <p:nvPr/>
        </p:nvSpPr>
        <p:spPr>
          <a:xfrm flipV="1">
            <a:off x="5363280" y="3386160"/>
            <a:ext cx="856080" cy="13680"/>
          </a:xfrm>
          <a:custGeom>
            <a:avLst/>
            <a:gdLst/>
            <a:ahLst/>
            <a:cxnLst/>
            <a:rect l="l" t="t" r="r" b="b"/>
            <a:pathLst>
              <a:path w="21600" h="21600">
                <a:moveTo>
                  <a:pt x="0" y="0"/>
                </a:moveTo>
                <a:lnTo>
                  <a:pt x="21600" y="21600"/>
                </a:lnTo>
              </a:path>
            </a:pathLst>
          </a:custGeom>
          <a:noFill/>
          <a:ln w="19080">
            <a:solidFill>
              <a:srgbClr val="FF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838080" y="0"/>
            <a:ext cx="10515240" cy="1182960"/>
          </a:xfrm>
          <a:prstGeom prst="rect">
            <a:avLst/>
          </a:prstGeom>
          <a:noFill/>
          <a:ln>
            <a:noFill/>
          </a:ln>
        </p:spPr>
        <p:txBody>
          <a:bodyPr anchor="ctr">
            <a:normAutofit/>
          </a:bodyPr>
          <a:lstStyle/>
          <a:p>
            <a:pPr algn="ctr">
              <a:lnSpc>
                <a:spcPct val="100000"/>
              </a:lnSpc>
            </a:pPr>
            <a:r>
              <a:rPr lang="fr-FR" sz="4400" b="0" strike="noStrike" spc="-1">
                <a:solidFill>
                  <a:srgbClr val="FFFFFF"/>
                </a:solidFill>
                <a:uFill>
                  <a:solidFill>
                    <a:srgbClr val="FFFFFF"/>
                  </a:solidFill>
                </a:uFill>
                <a:latin typeface="Gotham Rounded Light"/>
              </a:rPr>
              <a:t>Qu’est ce que l’ENT OZE?</a:t>
            </a:r>
            <a:endParaRPr lang="fr-FR" sz="4400" b="0" strike="noStrike" spc="-1">
              <a:solidFill>
                <a:srgbClr val="000000"/>
              </a:solidFill>
              <a:uFill>
                <a:solidFill>
                  <a:srgbClr val="FFFFFF"/>
                </a:solidFill>
              </a:uFill>
              <a:latin typeface="Calibri"/>
            </a:endParaRPr>
          </a:p>
        </p:txBody>
      </p:sp>
      <p:sp>
        <p:nvSpPr>
          <p:cNvPr id="148" name="CustomShape 2"/>
          <p:cNvSpPr/>
          <p:nvPr/>
        </p:nvSpPr>
        <p:spPr>
          <a:xfrm>
            <a:off x="514440" y="1486080"/>
            <a:ext cx="10772280" cy="398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just">
              <a:lnSpc>
                <a:spcPct val="100000"/>
              </a:lnSpc>
              <a:buClr>
                <a:srgbClr val="000000"/>
              </a:buClr>
              <a:buFont typeface="Arial"/>
              <a:buChar char="•"/>
            </a:pPr>
            <a:r>
              <a:rPr lang="fr-FR" sz="3200" b="0" strike="noStrike" spc="-1">
                <a:solidFill>
                  <a:srgbClr val="000000"/>
                </a:solidFill>
                <a:uFill>
                  <a:solidFill>
                    <a:srgbClr val="FFFFFF"/>
                  </a:solidFill>
                </a:uFill>
                <a:latin typeface="Calibri"/>
              </a:rPr>
              <a:t>ENT = </a:t>
            </a:r>
            <a:r>
              <a:rPr lang="fr-FR" sz="3200" b="0" u="sng" strike="noStrike" spc="-1">
                <a:solidFill>
                  <a:srgbClr val="000000"/>
                </a:solidFill>
                <a:uFill>
                  <a:solidFill>
                    <a:srgbClr val="FFFFFF"/>
                  </a:solidFill>
                </a:uFill>
                <a:latin typeface="Calibri"/>
              </a:rPr>
              <a:t>E</a:t>
            </a:r>
            <a:r>
              <a:rPr lang="fr-FR" sz="3200" b="0" strike="noStrike" spc="-1">
                <a:solidFill>
                  <a:srgbClr val="000000"/>
                </a:solidFill>
                <a:uFill>
                  <a:solidFill>
                    <a:srgbClr val="FFFFFF"/>
                  </a:solidFill>
                </a:uFill>
                <a:latin typeface="Calibri"/>
              </a:rPr>
              <a:t>space </a:t>
            </a:r>
            <a:r>
              <a:rPr lang="fr-FR" sz="3200" b="0" u="sng" strike="noStrike" spc="-1">
                <a:solidFill>
                  <a:srgbClr val="000000"/>
                </a:solidFill>
                <a:uFill>
                  <a:solidFill>
                    <a:srgbClr val="FFFFFF"/>
                  </a:solidFill>
                </a:uFill>
                <a:latin typeface="Calibri"/>
              </a:rPr>
              <a:t>N</a:t>
            </a:r>
            <a:r>
              <a:rPr lang="fr-FR" sz="3200" b="0" strike="noStrike" spc="-1">
                <a:solidFill>
                  <a:srgbClr val="000000"/>
                </a:solidFill>
                <a:uFill>
                  <a:solidFill>
                    <a:srgbClr val="FFFFFF"/>
                  </a:solidFill>
                </a:uFill>
                <a:latin typeface="Calibri"/>
              </a:rPr>
              <a:t>umérique de </a:t>
            </a:r>
            <a:r>
              <a:rPr lang="fr-FR" sz="3200" b="0" u="sng" strike="noStrike" spc="-1">
                <a:solidFill>
                  <a:srgbClr val="000000"/>
                </a:solidFill>
                <a:uFill>
                  <a:solidFill>
                    <a:srgbClr val="FFFFFF"/>
                  </a:solidFill>
                </a:uFill>
                <a:latin typeface="Calibri"/>
              </a:rPr>
              <a:t>T</a:t>
            </a:r>
            <a:r>
              <a:rPr lang="fr-FR" sz="3200" b="0" strike="noStrike" spc="-1">
                <a:solidFill>
                  <a:srgbClr val="000000"/>
                </a:solidFill>
                <a:uFill>
                  <a:solidFill>
                    <a:srgbClr val="FFFFFF"/>
                  </a:solidFill>
                </a:uFill>
                <a:latin typeface="Calibri"/>
              </a:rPr>
              <a:t>ravail</a:t>
            </a:r>
            <a:endParaRPr lang="fr-FR" sz="3200" b="0" strike="noStrike" spc="-1">
              <a:solidFill>
                <a:srgbClr val="000000"/>
              </a:solidFill>
              <a:uFill>
                <a:solidFill>
                  <a:srgbClr val="FFFFFF"/>
                </a:solidFill>
              </a:uFill>
              <a:latin typeface="Arial"/>
            </a:endParaRPr>
          </a:p>
          <a:p>
            <a:pPr algn="just">
              <a:lnSpc>
                <a:spcPct val="100000"/>
              </a:lnSpc>
            </a:pPr>
            <a:endParaRPr lang="fr-FR" sz="32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Arial"/>
              <a:buChar char="•"/>
            </a:pPr>
            <a:r>
              <a:rPr lang="fr-FR" sz="3200" b="0" strike="noStrike" spc="-1">
                <a:solidFill>
                  <a:srgbClr val="000000"/>
                </a:solidFill>
                <a:uFill>
                  <a:solidFill>
                    <a:srgbClr val="FFFFFF"/>
                  </a:solidFill>
                </a:uFill>
                <a:latin typeface="Calibri"/>
              </a:rPr>
              <a:t>C’est une plateforme qui permet de travailler à l’école, à la maison et également de faire le lien entre l’école et les familles.</a:t>
            </a:r>
            <a:endParaRPr lang="fr-FR" sz="3200" b="0" strike="noStrike" spc="-1">
              <a:solidFill>
                <a:srgbClr val="000000"/>
              </a:solidFill>
              <a:uFill>
                <a:solidFill>
                  <a:srgbClr val="FFFFFF"/>
                </a:solidFill>
              </a:uFill>
              <a:latin typeface="Arial"/>
            </a:endParaRPr>
          </a:p>
          <a:p>
            <a:pPr algn="just">
              <a:lnSpc>
                <a:spcPct val="100000"/>
              </a:lnSpc>
            </a:pPr>
            <a:endParaRPr lang="fr-FR" sz="3200" b="0" strike="noStrike" spc="-1">
              <a:solidFill>
                <a:srgbClr val="000000"/>
              </a:solidFill>
              <a:uFill>
                <a:solidFill>
                  <a:srgbClr val="FFFFFF"/>
                </a:solidFill>
              </a:uFill>
              <a:latin typeface="Arial"/>
            </a:endParaRPr>
          </a:p>
          <a:p>
            <a:pPr marL="457200" indent="-456840" algn="just">
              <a:lnSpc>
                <a:spcPct val="100000"/>
              </a:lnSpc>
              <a:buClr>
                <a:srgbClr val="000000"/>
              </a:buClr>
              <a:buFont typeface="Arial"/>
              <a:buChar char="•"/>
            </a:pPr>
            <a:r>
              <a:rPr lang="fr-FR" sz="3200" b="0" strike="noStrike" spc="-1">
                <a:solidFill>
                  <a:srgbClr val="000000"/>
                </a:solidFill>
                <a:uFill>
                  <a:solidFill>
                    <a:srgbClr val="FFFFFF"/>
                  </a:solidFill>
                </a:uFill>
                <a:latin typeface="Calibri"/>
              </a:rPr>
              <a:t>Chacun a son compte : les enseignants, les élèves, les parents et de fait son environnement.</a:t>
            </a:r>
            <a:endParaRPr lang="fr-FR"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838080" y="1332000"/>
            <a:ext cx="10515240" cy="4977720"/>
          </a:xfrm>
          <a:prstGeom prst="rect">
            <a:avLst/>
          </a:prstGeom>
          <a:noFill/>
          <a:ln>
            <a:noFill/>
          </a:ln>
        </p:spPr>
        <p:txBody>
          <a:bodyPr>
            <a:normAutofit lnSpcReduction="10000"/>
          </a:bodyPr>
          <a:lstStyle/>
          <a:p>
            <a:pPr marL="228600" indent="-228240">
              <a:lnSpc>
                <a:spcPct val="90000"/>
              </a:lnSpc>
              <a:spcBef>
                <a:spcPts val="1001"/>
              </a:spcBef>
              <a:buClr>
                <a:srgbClr val="9C3A96"/>
              </a:buClr>
              <a:buFont typeface="Arial"/>
              <a:buChar char="•"/>
            </a:pPr>
            <a:r>
              <a:rPr lang="fr-FR" sz="2800" b="0" u="sng" strike="noStrike" spc="-1">
                <a:solidFill>
                  <a:srgbClr val="262626"/>
                </a:solidFill>
                <a:uFill>
                  <a:solidFill>
                    <a:srgbClr val="FFFFFF"/>
                  </a:solidFill>
                </a:uFill>
                <a:latin typeface="Gotham Rounded Light"/>
              </a:rPr>
              <a:t>A l’école :</a:t>
            </a:r>
            <a:r>
              <a:rPr lang="fr-FR" sz="2800" b="0" strike="noStrike" spc="-1">
                <a:solidFill>
                  <a:srgbClr val="262626"/>
                </a:solidFill>
                <a:uFill>
                  <a:solidFill>
                    <a:srgbClr val="FFFFFF"/>
                  </a:solidFill>
                </a:uFill>
                <a:latin typeface="Gotham Rounded Light"/>
              </a:rPr>
              <a:t> votre enfant</a:t>
            </a:r>
          </a:p>
          <a:p>
            <a:pPr marL="685800" lvl="1" indent="-228240">
              <a:lnSpc>
                <a:spcPct val="100000"/>
              </a:lnSpc>
              <a:spcBef>
                <a:spcPts val="499"/>
              </a:spcBef>
              <a:buClr>
                <a:srgbClr val="96BC33"/>
              </a:buClr>
              <a:buFont typeface="Arial"/>
              <a:buChar char="•"/>
            </a:pPr>
            <a:r>
              <a:rPr lang="fr-FR" sz="2400" b="0" strike="noStrike" spc="-1">
                <a:solidFill>
                  <a:srgbClr val="262626"/>
                </a:solidFill>
                <a:uFill>
                  <a:solidFill>
                    <a:srgbClr val="FFFFFF"/>
                  </a:solidFill>
                </a:uFill>
                <a:latin typeface="Gotham Rounded Light"/>
              </a:rPr>
              <a:t>retrouve des contenus mis à disposition (exercices, ressources numériques, parcours pédagogiques, informations sur le projet de la classe, de l’école…)</a:t>
            </a:r>
          </a:p>
          <a:p>
            <a:pPr marL="228600" indent="-228240">
              <a:lnSpc>
                <a:spcPct val="90000"/>
              </a:lnSpc>
              <a:spcBef>
                <a:spcPts val="1001"/>
              </a:spcBef>
              <a:buClr>
                <a:srgbClr val="9C3A96"/>
              </a:buClr>
              <a:buFont typeface="Arial"/>
              <a:buChar char="•"/>
            </a:pPr>
            <a:r>
              <a:rPr lang="fr-FR" sz="2800" b="0" u="sng" strike="noStrike" spc="-1">
                <a:solidFill>
                  <a:srgbClr val="262626"/>
                </a:solidFill>
                <a:uFill>
                  <a:solidFill>
                    <a:srgbClr val="FFFFFF"/>
                  </a:solidFill>
                </a:uFill>
                <a:latin typeface="Gotham Rounded Light"/>
              </a:rPr>
              <a:t>A la maison :</a:t>
            </a:r>
            <a:r>
              <a:rPr lang="fr-FR" sz="2800" b="0" strike="noStrike" spc="-1">
                <a:solidFill>
                  <a:srgbClr val="262626"/>
                </a:solidFill>
                <a:uFill>
                  <a:solidFill>
                    <a:srgbClr val="FFFFFF"/>
                  </a:solidFill>
                </a:uFill>
                <a:latin typeface="Gotham Rounded Light"/>
              </a:rPr>
              <a:t> votre enfant</a:t>
            </a:r>
          </a:p>
          <a:p>
            <a:pPr marL="685800" lvl="1" indent="-228240">
              <a:lnSpc>
                <a:spcPct val="100000"/>
              </a:lnSpc>
              <a:spcBef>
                <a:spcPts val="499"/>
              </a:spcBef>
              <a:buClr>
                <a:srgbClr val="96BC33"/>
              </a:buClr>
              <a:buFont typeface="Arial"/>
              <a:buChar char="•"/>
            </a:pPr>
            <a:r>
              <a:rPr lang="fr-FR" sz="2400" b="0" strike="noStrike" spc="-1">
                <a:solidFill>
                  <a:srgbClr val="262626"/>
                </a:solidFill>
                <a:uFill>
                  <a:solidFill>
                    <a:srgbClr val="FFFFFF"/>
                  </a:solidFill>
                </a:uFill>
                <a:latin typeface="Gotham Rounded Light"/>
              </a:rPr>
              <a:t>peut revoir son travail fait à l’école </a:t>
            </a:r>
            <a:r>
              <a:rPr lang="fr-FR" sz="1400" b="0" strike="noStrike" spc="-1">
                <a:solidFill>
                  <a:srgbClr val="262626"/>
                </a:solidFill>
                <a:uFill>
                  <a:solidFill>
                    <a:srgbClr val="FFFFFF"/>
                  </a:solidFill>
                </a:uFill>
                <a:latin typeface="Gotham Rounded Light"/>
              </a:rPr>
              <a:t>(parcours pédagogiques, ressources…)</a:t>
            </a:r>
          </a:p>
          <a:p>
            <a:pPr marL="685800" lvl="1" indent="-228240">
              <a:lnSpc>
                <a:spcPct val="100000"/>
              </a:lnSpc>
              <a:spcBef>
                <a:spcPts val="499"/>
              </a:spcBef>
              <a:buClr>
                <a:srgbClr val="96BC33"/>
              </a:buClr>
              <a:buFont typeface="Arial"/>
              <a:buChar char="•"/>
            </a:pPr>
            <a:r>
              <a:rPr lang="fr-FR" sz="2400" b="0" strike="noStrike" spc="-1">
                <a:solidFill>
                  <a:srgbClr val="262626"/>
                </a:solidFill>
                <a:uFill>
                  <a:solidFill>
                    <a:srgbClr val="FFFFFF"/>
                  </a:solidFill>
                </a:uFill>
                <a:latin typeface="Gotham Rounded Light"/>
              </a:rPr>
              <a:t>a accès à son cahier de texte, son agenda</a:t>
            </a:r>
          </a:p>
          <a:p>
            <a:pPr marL="685800" lvl="1" indent="-228240">
              <a:lnSpc>
                <a:spcPct val="100000"/>
              </a:lnSpc>
              <a:spcBef>
                <a:spcPts val="499"/>
              </a:spcBef>
              <a:buClr>
                <a:srgbClr val="96BC33"/>
              </a:buClr>
              <a:buFont typeface="Arial"/>
              <a:buChar char="•"/>
            </a:pPr>
            <a:r>
              <a:rPr lang="fr-FR" sz="2400" b="0" strike="noStrike" spc="-1">
                <a:solidFill>
                  <a:srgbClr val="262626"/>
                </a:solidFill>
                <a:uFill>
                  <a:solidFill>
                    <a:srgbClr val="FFFFFF"/>
                  </a:solidFill>
                </a:uFill>
                <a:latin typeface="Gotham Rounded Light"/>
              </a:rPr>
              <a:t>peut avoir accès à d’autres contenus mis à disposition par son enseignant </a:t>
            </a:r>
            <a:r>
              <a:rPr lang="fr-FR" sz="1400" b="0" strike="noStrike" spc="-1">
                <a:solidFill>
                  <a:srgbClr val="262626"/>
                </a:solidFill>
                <a:uFill>
                  <a:solidFill>
                    <a:srgbClr val="FFFFFF"/>
                  </a:solidFill>
                </a:uFill>
                <a:latin typeface="Gotham Rounded Light"/>
              </a:rPr>
              <a:t>(vidéo, documents complémentaires…)</a:t>
            </a:r>
          </a:p>
          <a:p>
            <a:pPr marL="228600" indent="-228240">
              <a:lnSpc>
                <a:spcPct val="90000"/>
              </a:lnSpc>
              <a:spcBef>
                <a:spcPts val="1001"/>
              </a:spcBef>
              <a:buClr>
                <a:srgbClr val="9C3A96"/>
              </a:buClr>
              <a:buFont typeface="Arial"/>
              <a:buChar char="•"/>
            </a:pPr>
            <a:r>
              <a:rPr lang="fr-FR" sz="2800" b="0" strike="noStrike" spc="-1">
                <a:solidFill>
                  <a:srgbClr val="262626"/>
                </a:solidFill>
                <a:uFill>
                  <a:solidFill>
                    <a:srgbClr val="FFFFFF"/>
                  </a:solidFill>
                </a:uFill>
                <a:latin typeface="Gotham Rounded Light"/>
              </a:rPr>
              <a:t>L’ENT permet ainsi d’avoir accès à des ressources numériques dans un environnement sécurisé et de travailler les compétences numériques,</a:t>
            </a:r>
          </a:p>
          <a:p>
            <a:pPr>
              <a:lnSpc>
                <a:spcPct val="90000"/>
              </a:lnSpc>
              <a:spcBef>
                <a:spcPts val="1001"/>
              </a:spcBef>
            </a:pPr>
            <a:endParaRPr lang="fr-FR" sz="2800" b="0" strike="noStrike" spc="-1">
              <a:solidFill>
                <a:srgbClr val="262626"/>
              </a:solidFill>
              <a:uFill>
                <a:solidFill>
                  <a:srgbClr val="FFFFFF"/>
                </a:solidFill>
              </a:uFill>
              <a:latin typeface="Gotham Rounded Light"/>
            </a:endParaRPr>
          </a:p>
          <a:p>
            <a:endParaRPr lang="fr-FR" sz="2800" b="0" strike="noStrike" spc="-1">
              <a:solidFill>
                <a:srgbClr val="262626"/>
              </a:solidFill>
              <a:uFill>
                <a:solidFill>
                  <a:srgbClr val="FFFFFF"/>
                </a:solidFill>
              </a:uFill>
              <a:latin typeface="Gotham Rounded Light"/>
            </a:endParaRPr>
          </a:p>
          <a:p>
            <a:endParaRPr lang="fr-FR" sz="2800" b="0" strike="noStrike" spc="-1">
              <a:solidFill>
                <a:srgbClr val="262626"/>
              </a:solidFill>
              <a:uFill>
                <a:solidFill>
                  <a:srgbClr val="FFFFFF"/>
                </a:solidFill>
              </a:uFill>
              <a:latin typeface="Gotham Rounded Light"/>
            </a:endParaRPr>
          </a:p>
        </p:txBody>
      </p:sp>
      <p:sp>
        <p:nvSpPr>
          <p:cNvPr id="150" name="TextShape 2"/>
          <p:cNvSpPr txBox="1"/>
          <p:nvPr/>
        </p:nvSpPr>
        <p:spPr>
          <a:xfrm>
            <a:off x="8610480" y="6356520"/>
            <a:ext cx="2742840" cy="364680"/>
          </a:xfrm>
          <a:prstGeom prst="rect">
            <a:avLst/>
          </a:prstGeom>
          <a:solidFill>
            <a:srgbClr val="9C3A96"/>
          </a:solidFill>
          <a:ln>
            <a:noFill/>
          </a:ln>
        </p:spPr>
        <p:txBody>
          <a:bodyPr lIns="90000" tIns="45000" rIns="90000" bIns="45000" anchor="ctr"/>
          <a:lstStyle/>
          <a:p>
            <a:pPr>
              <a:lnSpc>
                <a:spcPct val="100000"/>
              </a:lnSpc>
            </a:pPr>
            <a:fld id="{3FF24639-D2B9-49CE-BE29-A3D73EBCF6F6}" type="slidenum">
              <a:rPr lang="fr-FR" sz="1800" b="0" strike="noStrike" spc="-1">
                <a:solidFill>
                  <a:srgbClr val="000000"/>
                </a:solidFill>
                <a:uFill>
                  <a:solidFill>
                    <a:srgbClr val="FFFFFF"/>
                  </a:solidFill>
                </a:uFill>
                <a:latin typeface="Calibri"/>
              </a:rPr>
              <a:pPr>
                <a:lnSpc>
                  <a:spcPct val="100000"/>
                </a:lnSpc>
              </a:pPr>
              <a:t>3</a:t>
            </a:fld>
            <a:endParaRPr lang="fr-FR" sz="1800" b="0" strike="noStrike" spc="-1">
              <a:solidFill>
                <a:srgbClr val="000000"/>
              </a:solidFill>
              <a:uFill>
                <a:solidFill>
                  <a:srgbClr val="FFFFFF"/>
                </a:solidFill>
              </a:uFill>
              <a:latin typeface="Times New Roman"/>
            </a:endParaRPr>
          </a:p>
        </p:txBody>
      </p:sp>
      <p:sp>
        <p:nvSpPr>
          <p:cNvPr id="151" name="TextShape 3"/>
          <p:cNvSpPr txBox="1"/>
          <p:nvPr/>
        </p:nvSpPr>
        <p:spPr>
          <a:xfrm>
            <a:off x="838080" y="0"/>
            <a:ext cx="10515240" cy="1182960"/>
          </a:xfrm>
          <a:prstGeom prst="rect">
            <a:avLst/>
          </a:prstGeom>
          <a:noFill/>
          <a:ln>
            <a:noFill/>
          </a:ln>
        </p:spPr>
        <p:txBody>
          <a:bodyPr anchor="ctr"/>
          <a:lstStyle/>
          <a:p>
            <a:pPr algn="ctr">
              <a:lnSpc>
                <a:spcPct val="100000"/>
              </a:lnSpc>
            </a:pPr>
            <a:r>
              <a:rPr lang="fr-FR" sz="4400" b="0" strike="noStrike" spc="-1">
                <a:solidFill>
                  <a:srgbClr val="FFFFFF"/>
                </a:solidFill>
                <a:uFill>
                  <a:solidFill>
                    <a:srgbClr val="FFFFFF"/>
                  </a:solidFill>
                </a:uFill>
                <a:latin typeface="Gotham Rounded Light"/>
              </a:rPr>
              <a:t>Quels intérêts pour votre enfant?</a:t>
            </a:r>
            <a:endParaRPr lang="fr-FR" sz="44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838080" y="1332000"/>
            <a:ext cx="10515240" cy="4977720"/>
          </a:xfrm>
          <a:prstGeom prst="rect">
            <a:avLst/>
          </a:prstGeom>
          <a:noFill/>
          <a:ln>
            <a:noFill/>
          </a:ln>
        </p:spPr>
        <p:txBody>
          <a:bodyPr>
            <a:normAutofit fontScale="92500" lnSpcReduction="10000"/>
          </a:bodyPr>
          <a:lstStyle/>
          <a:p>
            <a:pPr>
              <a:lnSpc>
                <a:spcPct val="100000"/>
              </a:lnSpc>
              <a:spcBef>
                <a:spcPts val="1001"/>
              </a:spcBef>
            </a:pPr>
            <a:r>
              <a:rPr lang="fr-FR" sz="2800" b="0" strike="noStrike" spc="-1">
                <a:solidFill>
                  <a:srgbClr val="262626"/>
                </a:solidFill>
                <a:uFill>
                  <a:solidFill>
                    <a:srgbClr val="FFFFFF"/>
                  </a:solidFill>
                </a:uFill>
                <a:latin typeface="Gotham Rounded Light"/>
              </a:rPr>
              <a:t>L’ENT  :</a:t>
            </a:r>
          </a:p>
          <a:p>
            <a:pPr>
              <a:lnSpc>
                <a:spcPct val="100000"/>
              </a:lnSpc>
              <a:spcBef>
                <a:spcPts val="1001"/>
              </a:spcBef>
            </a:pPr>
            <a:endParaRPr lang="fr-FR" sz="2800" b="0" strike="noStrike" spc="-1">
              <a:solidFill>
                <a:srgbClr val="262626"/>
              </a:solidFill>
              <a:uFill>
                <a:solidFill>
                  <a:srgbClr val="FFFFFF"/>
                </a:solidFill>
              </a:uFill>
              <a:latin typeface="Gotham Rounded Light"/>
            </a:endParaRPr>
          </a:p>
          <a:p>
            <a:pPr marL="228600" indent="-228240">
              <a:lnSpc>
                <a:spcPct val="90000"/>
              </a:lnSpc>
              <a:spcBef>
                <a:spcPts val="1001"/>
              </a:spcBef>
              <a:buClr>
                <a:srgbClr val="9C3A96"/>
              </a:buClr>
              <a:buFont typeface="Arial"/>
              <a:buChar char="•"/>
            </a:pPr>
            <a:r>
              <a:rPr lang="fr-FR" sz="2800" b="0" strike="noStrike" spc="-1">
                <a:solidFill>
                  <a:srgbClr val="262626"/>
                </a:solidFill>
                <a:uFill>
                  <a:solidFill>
                    <a:srgbClr val="FFFFFF"/>
                  </a:solidFill>
                </a:uFill>
                <a:latin typeface="Gotham Rounded Light"/>
              </a:rPr>
              <a:t>permet une communication avec l’école :</a:t>
            </a:r>
          </a:p>
          <a:p>
            <a:pPr>
              <a:lnSpc>
                <a:spcPct val="90000"/>
              </a:lnSpc>
              <a:spcBef>
                <a:spcPts val="1001"/>
              </a:spcBef>
            </a:pPr>
            <a:endParaRPr lang="fr-FR" sz="2800" b="0" strike="noStrike" spc="-1">
              <a:solidFill>
                <a:srgbClr val="262626"/>
              </a:solidFill>
              <a:uFill>
                <a:solidFill>
                  <a:srgbClr val="FFFFFF"/>
                </a:solidFill>
              </a:uFill>
              <a:latin typeface="Gotham Rounded Light"/>
            </a:endParaRPr>
          </a:p>
          <a:p>
            <a:pPr marL="685800" lvl="1" indent="-228240">
              <a:lnSpc>
                <a:spcPct val="100000"/>
              </a:lnSpc>
              <a:spcBef>
                <a:spcPts val="499"/>
              </a:spcBef>
              <a:buClr>
                <a:srgbClr val="96BC33"/>
              </a:buClr>
              <a:buFont typeface="Arial"/>
              <a:buChar char="•"/>
            </a:pPr>
            <a:r>
              <a:rPr lang="fr-FR" sz="2400" b="0" strike="noStrike" spc="-1">
                <a:solidFill>
                  <a:srgbClr val="262626"/>
                </a:solidFill>
                <a:uFill>
                  <a:solidFill>
                    <a:srgbClr val="FFFFFF"/>
                  </a:solidFill>
                </a:uFill>
                <a:latin typeface="Gotham Rounded Light"/>
              </a:rPr>
              <a:t>d’être informé (cahier de textes, agenda, informations diverses générales: sorties ou plus individuelles : carnet de liaison…</a:t>
            </a:r>
          </a:p>
          <a:p>
            <a:pPr marL="685800" lvl="1" indent="-228240">
              <a:lnSpc>
                <a:spcPct val="100000"/>
              </a:lnSpc>
              <a:spcBef>
                <a:spcPts val="499"/>
              </a:spcBef>
              <a:buClr>
                <a:srgbClr val="96BC33"/>
              </a:buClr>
              <a:buFont typeface="Arial"/>
              <a:buChar char="•"/>
            </a:pPr>
            <a:r>
              <a:rPr lang="fr-FR" sz="2400" b="0" strike="noStrike" spc="-1">
                <a:solidFill>
                  <a:srgbClr val="262626"/>
                </a:solidFill>
                <a:uFill>
                  <a:solidFill>
                    <a:srgbClr val="FFFFFF"/>
                  </a:solidFill>
                </a:uFill>
                <a:latin typeface="Gotham Rounded Light"/>
              </a:rPr>
              <a:t>d’informer l’enseignant (absences, RDV…)</a:t>
            </a:r>
          </a:p>
          <a:p>
            <a:pPr>
              <a:lnSpc>
                <a:spcPct val="90000"/>
              </a:lnSpc>
              <a:spcBef>
                <a:spcPts val="1001"/>
              </a:spcBef>
            </a:pPr>
            <a:endParaRPr lang="fr-FR" sz="2400" b="0" strike="noStrike" spc="-1">
              <a:solidFill>
                <a:srgbClr val="262626"/>
              </a:solidFill>
              <a:uFill>
                <a:solidFill>
                  <a:srgbClr val="FFFFFF"/>
                </a:solidFill>
              </a:uFill>
              <a:latin typeface="Gotham Rounded Light"/>
            </a:endParaRPr>
          </a:p>
          <a:p>
            <a:pPr marL="228600" indent="-228240">
              <a:lnSpc>
                <a:spcPct val="90000"/>
              </a:lnSpc>
              <a:spcBef>
                <a:spcPts val="1001"/>
              </a:spcBef>
              <a:buClr>
                <a:srgbClr val="9C3A96"/>
              </a:buClr>
              <a:buFont typeface="Arial"/>
              <a:buChar char="•"/>
            </a:pPr>
            <a:r>
              <a:rPr lang="fr-FR" sz="2800" b="0" strike="noStrike" spc="-1">
                <a:solidFill>
                  <a:srgbClr val="262626"/>
                </a:solidFill>
                <a:uFill>
                  <a:solidFill>
                    <a:srgbClr val="FFFFFF"/>
                  </a:solidFill>
                </a:uFill>
                <a:latin typeface="Gotham Rounded Light"/>
              </a:rPr>
              <a:t>de suivre le travail de son enfant</a:t>
            </a:r>
          </a:p>
          <a:p>
            <a:pPr>
              <a:lnSpc>
                <a:spcPct val="90000"/>
              </a:lnSpc>
              <a:spcBef>
                <a:spcPts val="1001"/>
              </a:spcBef>
            </a:pPr>
            <a:endParaRPr lang="fr-FR" sz="2800" b="0" strike="noStrike" spc="-1">
              <a:solidFill>
                <a:srgbClr val="262626"/>
              </a:solidFill>
              <a:uFill>
                <a:solidFill>
                  <a:srgbClr val="FFFFFF"/>
                </a:solidFill>
              </a:uFill>
              <a:latin typeface="Gotham Rounded Light"/>
            </a:endParaRPr>
          </a:p>
          <a:p>
            <a:pPr marL="228600" indent="-228240">
              <a:lnSpc>
                <a:spcPct val="90000"/>
              </a:lnSpc>
              <a:spcBef>
                <a:spcPts val="1001"/>
              </a:spcBef>
              <a:buClr>
                <a:srgbClr val="9C3A96"/>
              </a:buClr>
              <a:buFont typeface="Arial"/>
              <a:buChar char="•"/>
            </a:pPr>
            <a:r>
              <a:rPr lang="fr-FR" sz="2800" b="0" strike="noStrike" spc="-1">
                <a:solidFill>
                  <a:srgbClr val="262626"/>
                </a:solidFill>
                <a:uFill>
                  <a:solidFill>
                    <a:srgbClr val="FFFFFF"/>
                  </a:solidFill>
                </a:uFill>
                <a:latin typeface="Gotham Rounded Light"/>
              </a:rPr>
              <a:t>de suivre les projets de l’école</a:t>
            </a:r>
          </a:p>
          <a:p>
            <a:pPr>
              <a:lnSpc>
                <a:spcPct val="90000"/>
              </a:lnSpc>
              <a:spcBef>
                <a:spcPts val="1001"/>
              </a:spcBef>
            </a:pPr>
            <a:endParaRPr lang="fr-FR" sz="2800" b="0" strike="noStrike" spc="-1">
              <a:solidFill>
                <a:srgbClr val="262626"/>
              </a:solidFill>
              <a:uFill>
                <a:solidFill>
                  <a:srgbClr val="FFFFFF"/>
                </a:solidFill>
              </a:uFill>
              <a:latin typeface="Gotham Rounded Light"/>
            </a:endParaRPr>
          </a:p>
          <a:p>
            <a:pPr>
              <a:lnSpc>
                <a:spcPct val="90000"/>
              </a:lnSpc>
              <a:spcBef>
                <a:spcPts val="1001"/>
              </a:spcBef>
            </a:pPr>
            <a:endParaRPr lang="fr-FR" sz="2800" b="0" strike="noStrike" spc="-1">
              <a:solidFill>
                <a:srgbClr val="262626"/>
              </a:solidFill>
              <a:uFill>
                <a:solidFill>
                  <a:srgbClr val="FFFFFF"/>
                </a:solidFill>
              </a:uFill>
              <a:latin typeface="Gotham Rounded Light"/>
            </a:endParaRPr>
          </a:p>
          <a:p>
            <a:pPr>
              <a:lnSpc>
                <a:spcPct val="90000"/>
              </a:lnSpc>
              <a:spcBef>
                <a:spcPts val="1001"/>
              </a:spcBef>
            </a:pPr>
            <a:endParaRPr lang="fr-FR" sz="2800" b="0" strike="noStrike" spc="-1">
              <a:solidFill>
                <a:srgbClr val="262626"/>
              </a:solidFill>
              <a:uFill>
                <a:solidFill>
                  <a:srgbClr val="FFFFFF"/>
                </a:solidFill>
              </a:uFill>
              <a:latin typeface="Gotham Rounded Light"/>
            </a:endParaRPr>
          </a:p>
          <a:p>
            <a:pPr>
              <a:lnSpc>
                <a:spcPct val="90000"/>
              </a:lnSpc>
              <a:spcBef>
                <a:spcPts val="1001"/>
              </a:spcBef>
            </a:pPr>
            <a:endParaRPr lang="fr-FR" sz="2800" b="0" strike="noStrike" spc="-1">
              <a:solidFill>
                <a:srgbClr val="262626"/>
              </a:solidFill>
              <a:uFill>
                <a:solidFill>
                  <a:srgbClr val="FFFFFF"/>
                </a:solidFill>
              </a:uFill>
              <a:latin typeface="Gotham Rounded Light"/>
            </a:endParaRPr>
          </a:p>
          <a:p>
            <a:endParaRPr lang="fr-FR" sz="2800" b="0" strike="noStrike" spc="-1">
              <a:solidFill>
                <a:srgbClr val="262626"/>
              </a:solidFill>
              <a:uFill>
                <a:solidFill>
                  <a:srgbClr val="FFFFFF"/>
                </a:solidFill>
              </a:uFill>
              <a:latin typeface="Gotham Rounded Light"/>
            </a:endParaRPr>
          </a:p>
          <a:p>
            <a:endParaRPr lang="fr-FR" sz="2800" b="0" strike="noStrike" spc="-1">
              <a:solidFill>
                <a:srgbClr val="262626"/>
              </a:solidFill>
              <a:uFill>
                <a:solidFill>
                  <a:srgbClr val="FFFFFF"/>
                </a:solidFill>
              </a:uFill>
              <a:latin typeface="Gotham Rounded Light"/>
            </a:endParaRPr>
          </a:p>
          <a:p>
            <a:pPr>
              <a:lnSpc>
                <a:spcPct val="90000"/>
              </a:lnSpc>
              <a:spcBef>
                <a:spcPts val="1001"/>
              </a:spcBef>
            </a:pPr>
            <a:endParaRPr lang="fr-FR" sz="2800" b="0" strike="noStrike" spc="-1">
              <a:solidFill>
                <a:srgbClr val="262626"/>
              </a:solidFill>
              <a:uFill>
                <a:solidFill>
                  <a:srgbClr val="FFFFFF"/>
                </a:solidFill>
              </a:uFill>
              <a:latin typeface="Gotham Rounded Light"/>
            </a:endParaRPr>
          </a:p>
          <a:p>
            <a:endParaRPr lang="fr-FR" sz="2800" b="0" strike="noStrike" spc="-1">
              <a:solidFill>
                <a:srgbClr val="262626"/>
              </a:solidFill>
              <a:uFill>
                <a:solidFill>
                  <a:srgbClr val="FFFFFF"/>
                </a:solidFill>
              </a:uFill>
              <a:latin typeface="Gotham Rounded Light"/>
            </a:endParaRPr>
          </a:p>
          <a:p>
            <a:endParaRPr lang="fr-FR" sz="2800" b="0" strike="noStrike" spc="-1">
              <a:solidFill>
                <a:srgbClr val="262626"/>
              </a:solidFill>
              <a:uFill>
                <a:solidFill>
                  <a:srgbClr val="FFFFFF"/>
                </a:solidFill>
              </a:uFill>
              <a:latin typeface="Gotham Rounded Light"/>
            </a:endParaRPr>
          </a:p>
        </p:txBody>
      </p:sp>
      <p:sp>
        <p:nvSpPr>
          <p:cNvPr id="153" name="TextShape 2"/>
          <p:cNvSpPr txBox="1"/>
          <p:nvPr/>
        </p:nvSpPr>
        <p:spPr>
          <a:xfrm>
            <a:off x="8610480" y="6356520"/>
            <a:ext cx="2742840" cy="364680"/>
          </a:xfrm>
          <a:prstGeom prst="rect">
            <a:avLst/>
          </a:prstGeom>
          <a:solidFill>
            <a:srgbClr val="9C3A96"/>
          </a:solidFill>
          <a:ln>
            <a:noFill/>
          </a:ln>
        </p:spPr>
        <p:txBody>
          <a:bodyPr lIns="90000" tIns="45000" rIns="90000" bIns="45000" anchor="ctr"/>
          <a:lstStyle/>
          <a:p>
            <a:pPr>
              <a:lnSpc>
                <a:spcPct val="100000"/>
              </a:lnSpc>
            </a:pPr>
            <a:fld id="{F1B02E34-73A1-42D3-B37B-28D25DB7C1D2}" type="slidenum">
              <a:rPr lang="fr-FR" sz="1800" b="0" strike="noStrike" spc="-1">
                <a:solidFill>
                  <a:srgbClr val="000000"/>
                </a:solidFill>
                <a:uFill>
                  <a:solidFill>
                    <a:srgbClr val="FFFFFF"/>
                  </a:solidFill>
                </a:uFill>
                <a:latin typeface="Calibri"/>
              </a:rPr>
              <a:pPr>
                <a:lnSpc>
                  <a:spcPct val="100000"/>
                </a:lnSpc>
              </a:pPr>
              <a:t>4</a:t>
            </a:fld>
            <a:endParaRPr lang="fr-FR" sz="1800" b="0" strike="noStrike" spc="-1">
              <a:solidFill>
                <a:srgbClr val="000000"/>
              </a:solidFill>
              <a:uFill>
                <a:solidFill>
                  <a:srgbClr val="FFFFFF"/>
                </a:solidFill>
              </a:uFill>
              <a:latin typeface="Times New Roman"/>
            </a:endParaRPr>
          </a:p>
        </p:txBody>
      </p:sp>
      <p:sp>
        <p:nvSpPr>
          <p:cNvPr id="154" name="TextShape 3"/>
          <p:cNvSpPr txBox="1"/>
          <p:nvPr/>
        </p:nvSpPr>
        <p:spPr>
          <a:xfrm>
            <a:off x="838080" y="0"/>
            <a:ext cx="10515240" cy="1182960"/>
          </a:xfrm>
          <a:prstGeom prst="rect">
            <a:avLst/>
          </a:prstGeom>
          <a:noFill/>
          <a:ln>
            <a:noFill/>
          </a:ln>
        </p:spPr>
        <p:txBody>
          <a:bodyPr anchor="ctr"/>
          <a:lstStyle/>
          <a:p>
            <a:pPr algn="ctr">
              <a:lnSpc>
                <a:spcPct val="100000"/>
              </a:lnSpc>
            </a:pPr>
            <a:r>
              <a:rPr lang="fr-FR" sz="4400" b="0" strike="noStrike" spc="-1">
                <a:solidFill>
                  <a:srgbClr val="FFFFFF"/>
                </a:solidFill>
                <a:uFill>
                  <a:solidFill>
                    <a:srgbClr val="FFFFFF"/>
                  </a:solidFill>
                </a:uFill>
                <a:latin typeface="Gotham Rounded Light"/>
              </a:rPr>
              <a:t>Quels intérêts pour les parents?</a:t>
            </a:r>
            <a:endParaRPr lang="fr-FR" sz="44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an-marc\Pictures\Screenpresso\2020-09-07_12h32_32.png"/>
          <p:cNvPicPr>
            <a:picLocks noChangeAspect="1" noChangeArrowheads="1"/>
          </p:cNvPicPr>
          <p:nvPr/>
        </p:nvPicPr>
        <p:blipFill>
          <a:blip r:embed="rId3" cstate="print"/>
          <a:srcRect/>
          <a:stretch>
            <a:fillRect/>
          </a:stretch>
        </p:blipFill>
        <p:spPr bwMode="auto">
          <a:xfrm>
            <a:off x="309522" y="2714620"/>
            <a:ext cx="3242792" cy="3035315"/>
          </a:xfrm>
          <a:prstGeom prst="rect">
            <a:avLst/>
          </a:prstGeom>
          <a:noFill/>
        </p:spPr>
      </p:pic>
      <p:sp>
        <p:nvSpPr>
          <p:cNvPr id="155" name="TextShape 1"/>
          <p:cNvSpPr txBox="1"/>
          <p:nvPr/>
        </p:nvSpPr>
        <p:spPr>
          <a:xfrm>
            <a:off x="838080" y="0"/>
            <a:ext cx="10515240" cy="1182960"/>
          </a:xfrm>
          <a:prstGeom prst="rect">
            <a:avLst/>
          </a:prstGeom>
          <a:noFill/>
          <a:ln>
            <a:noFill/>
          </a:ln>
        </p:spPr>
        <p:txBody>
          <a:bodyPr anchor="ctr">
            <a:normAutofit/>
          </a:bodyPr>
          <a:lstStyle/>
          <a:p>
            <a:pPr algn="ctr">
              <a:lnSpc>
                <a:spcPct val="100000"/>
              </a:lnSpc>
            </a:pPr>
            <a:r>
              <a:rPr lang="fr-FR" sz="4400" b="0" strike="noStrike" spc="-1">
                <a:solidFill>
                  <a:srgbClr val="FFFFFF"/>
                </a:solidFill>
                <a:uFill>
                  <a:solidFill>
                    <a:srgbClr val="FFFFFF"/>
                  </a:solidFill>
                </a:uFill>
                <a:latin typeface="Gotham Rounded Light"/>
              </a:rPr>
              <a:t>Comment y accéder?</a:t>
            </a:r>
            <a:endParaRPr lang="fr-FR" sz="4400" b="0" strike="noStrike" spc="-1">
              <a:solidFill>
                <a:srgbClr val="000000"/>
              </a:solidFill>
              <a:uFill>
                <a:solidFill>
                  <a:srgbClr val="FFFFFF"/>
                </a:solidFill>
              </a:uFill>
              <a:latin typeface="Calibri"/>
            </a:endParaRPr>
          </a:p>
        </p:txBody>
      </p:sp>
      <p:sp>
        <p:nvSpPr>
          <p:cNvPr id="156" name="CustomShape 2"/>
          <p:cNvSpPr/>
          <p:nvPr/>
        </p:nvSpPr>
        <p:spPr>
          <a:xfrm>
            <a:off x="314280" y="1083240"/>
            <a:ext cx="114084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a:solidFill>
                  <a:srgbClr val="000000"/>
                </a:solidFill>
                <a:uFill>
                  <a:solidFill>
                    <a:srgbClr val="FFFFFF"/>
                  </a:solidFill>
                </a:uFill>
                <a:latin typeface="Calibri"/>
              </a:rPr>
              <a:t>Pour se connecter :</a:t>
            </a:r>
            <a:endParaRPr lang="fr-FR" sz="24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lphaLcParenR"/>
            </a:pPr>
            <a:r>
              <a:rPr lang="fr-FR" sz="2400" b="0" strike="noStrike" spc="-1">
                <a:solidFill>
                  <a:srgbClr val="000000"/>
                </a:solidFill>
                <a:uFill>
                  <a:solidFill>
                    <a:srgbClr val="FFFFFF"/>
                  </a:solidFill>
                </a:uFill>
                <a:latin typeface="Calibri"/>
              </a:rPr>
              <a:t>Ouvrir un navigateur internet (Firefox, Google Chrome, Internet Explorer, Safari….)</a:t>
            </a:r>
            <a:endParaRPr lang="fr-FR" sz="24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lphaLcParenR"/>
            </a:pPr>
            <a:r>
              <a:rPr lang="fr-FR" sz="2400" b="0" strike="noStrike" spc="-1">
                <a:solidFill>
                  <a:srgbClr val="000000"/>
                </a:solidFill>
                <a:uFill>
                  <a:solidFill>
                    <a:srgbClr val="FFFFFF"/>
                  </a:solidFill>
                </a:uFill>
                <a:latin typeface="Calibri"/>
              </a:rPr>
              <a:t>Puis dans </a:t>
            </a:r>
            <a:r>
              <a:rPr lang="fr-FR" sz="2400" b="0" u="sng" strike="noStrike" spc="-1">
                <a:solidFill>
                  <a:srgbClr val="000000"/>
                </a:solidFill>
                <a:uFill>
                  <a:solidFill>
                    <a:srgbClr val="FFFFFF"/>
                  </a:solidFill>
                </a:uFill>
                <a:latin typeface="Calibri"/>
              </a:rPr>
              <a:t>la barre de recherche</a:t>
            </a:r>
            <a:r>
              <a:rPr lang="fr-FR" sz="2400" b="0" strike="noStrike" spc="-1">
                <a:solidFill>
                  <a:srgbClr val="000000"/>
                </a:solidFill>
                <a:uFill>
                  <a:solidFill>
                    <a:srgbClr val="FFFFFF"/>
                  </a:solidFill>
                </a:uFill>
                <a:latin typeface="Calibri"/>
              </a:rPr>
              <a:t>, vous devez entrer l’adresse </a:t>
            </a:r>
            <a:r>
              <a:rPr lang="fr-FR" sz="2400" b="1" u="sng" strike="noStrike" spc="-1">
                <a:solidFill>
                  <a:srgbClr val="FF0000"/>
                </a:solidFill>
                <a:uFill>
                  <a:solidFill>
                    <a:srgbClr val="FFFFFF"/>
                  </a:solidFill>
                </a:uFill>
                <a:latin typeface="Calibri"/>
              </a:rPr>
              <a:t>complète</a:t>
            </a:r>
            <a:r>
              <a:rPr lang="fr-FR" sz="2400" b="0" strike="noStrike" spc="-1">
                <a:solidFill>
                  <a:srgbClr val="000000"/>
                </a:solidFill>
                <a:uFill>
                  <a:solidFill>
                    <a:srgbClr val="FFFFFF"/>
                  </a:solidFill>
                </a:uFill>
                <a:latin typeface="Calibri"/>
              </a:rPr>
              <a:t>: </a:t>
            </a:r>
            <a:r>
              <a:rPr lang="fr-FR" sz="2400" b="0" strike="noStrike" spc="-1">
                <a:solidFill>
                  <a:srgbClr val="2E75B6"/>
                </a:solidFill>
                <a:uFill>
                  <a:solidFill>
                    <a:srgbClr val="FFFFFF"/>
                  </a:solidFill>
                </a:uFill>
                <a:latin typeface="Calibri"/>
              </a:rPr>
              <a:t>https://ent.grandbelfort.fr </a:t>
            </a:r>
            <a:endParaRPr lang="fr-FR" sz="2400" b="0" strike="noStrike" spc="-1">
              <a:solidFill>
                <a:srgbClr val="000000"/>
              </a:solidFill>
              <a:uFill>
                <a:solidFill>
                  <a:srgbClr val="FFFFFF"/>
                </a:solidFill>
              </a:uFill>
              <a:latin typeface="Arial"/>
            </a:endParaRPr>
          </a:p>
        </p:txBody>
      </p:sp>
      <p:sp>
        <p:nvSpPr>
          <p:cNvPr id="158" name="CustomShape 3"/>
          <p:cNvSpPr/>
          <p:nvPr/>
        </p:nvSpPr>
        <p:spPr>
          <a:xfrm>
            <a:off x="6296400" y="2794320"/>
            <a:ext cx="5641200" cy="307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gn="ctr">
              <a:lnSpc>
                <a:spcPct val="100000"/>
              </a:lnSpc>
              <a:buClr>
                <a:srgbClr val="000000"/>
              </a:buClr>
              <a:buFont typeface="Wingdings" charset="2"/>
              <a:buChar char=""/>
            </a:pPr>
            <a:r>
              <a:rPr lang="fr-FR" sz="2800" b="0" strike="noStrike" spc="-1">
                <a:solidFill>
                  <a:srgbClr val="000000"/>
                </a:solidFill>
                <a:uFill>
                  <a:solidFill>
                    <a:srgbClr val="FFFFFF"/>
                  </a:solidFill>
                </a:uFill>
                <a:latin typeface="Calibri"/>
              </a:rPr>
              <a:t>Accès complètement sécurisé</a:t>
            </a:r>
            <a:endParaRPr lang="fr-FR" sz="2800" b="0" strike="noStrike" spc="-1">
              <a:solidFill>
                <a:srgbClr val="000000"/>
              </a:solidFill>
              <a:uFill>
                <a:solidFill>
                  <a:srgbClr val="FFFFFF"/>
                </a:solidFill>
              </a:uFill>
              <a:latin typeface="Arial"/>
            </a:endParaRPr>
          </a:p>
          <a:p>
            <a:pPr algn="ctr">
              <a:lnSpc>
                <a:spcPct val="100000"/>
              </a:lnSpc>
            </a:pPr>
            <a:endParaRPr lang="fr-FR" sz="2800" b="0" strike="noStrike" spc="-1">
              <a:solidFill>
                <a:srgbClr val="000000"/>
              </a:solidFill>
              <a:uFill>
                <a:solidFill>
                  <a:srgbClr val="FFFFFF"/>
                </a:solidFill>
              </a:uFill>
              <a:latin typeface="Arial"/>
            </a:endParaRPr>
          </a:p>
          <a:p>
            <a:pPr marL="285840" indent="-285480" algn="ctr">
              <a:lnSpc>
                <a:spcPct val="100000"/>
              </a:lnSpc>
              <a:buClr>
                <a:srgbClr val="000000"/>
              </a:buClr>
              <a:buFont typeface="Wingdings" charset="2"/>
              <a:buChar char=""/>
            </a:pPr>
            <a:r>
              <a:rPr lang="fr-FR" sz="2800" b="0" strike="noStrike" spc="-1">
                <a:solidFill>
                  <a:srgbClr val="000000"/>
                </a:solidFill>
                <a:uFill>
                  <a:solidFill>
                    <a:srgbClr val="FFFFFF"/>
                  </a:solidFill>
                </a:uFill>
                <a:latin typeface="Calibri"/>
              </a:rPr>
              <a:t>Un compte avec un mot de passe chacun</a:t>
            </a:r>
            <a:endParaRPr lang="fr-FR" sz="2800" b="0" strike="noStrike" spc="-1">
              <a:solidFill>
                <a:srgbClr val="000000"/>
              </a:solidFill>
              <a:uFill>
                <a:solidFill>
                  <a:srgbClr val="FFFFFF"/>
                </a:solidFill>
              </a:uFill>
              <a:latin typeface="Arial"/>
            </a:endParaRPr>
          </a:p>
          <a:p>
            <a:pPr algn="ctr">
              <a:lnSpc>
                <a:spcPct val="100000"/>
              </a:lnSpc>
            </a:pPr>
            <a:endParaRPr lang="fr-FR" sz="2800" b="0" strike="noStrike" spc="-1">
              <a:solidFill>
                <a:srgbClr val="000000"/>
              </a:solidFill>
              <a:uFill>
                <a:solidFill>
                  <a:srgbClr val="FFFFFF"/>
                </a:solidFill>
              </a:uFill>
              <a:latin typeface="Arial"/>
            </a:endParaRPr>
          </a:p>
          <a:p>
            <a:pPr marL="285840" indent="-285480" algn="ctr">
              <a:lnSpc>
                <a:spcPct val="100000"/>
              </a:lnSpc>
              <a:buClr>
                <a:srgbClr val="000000"/>
              </a:buClr>
              <a:buFont typeface="Wingdings" charset="2"/>
              <a:buChar char=""/>
            </a:pPr>
            <a:r>
              <a:rPr lang="fr-FR" sz="2800" b="0" strike="noStrike" spc="-1">
                <a:solidFill>
                  <a:srgbClr val="000000"/>
                </a:solidFill>
                <a:uFill>
                  <a:solidFill>
                    <a:srgbClr val="FFFFFF"/>
                  </a:solidFill>
                </a:uFill>
                <a:latin typeface="Calibri"/>
              </a:rPr>
              <a:t>Hébergement en France et conforme au RGPD*</a:t>
            </a:r>
            <a:endParaRPr lang="fr-FR" sz="2800" b="0" strike="noStrike" spc="-1">
              <a:solidFill>
                <a:srgbClr val="000000"/>
              </a:solidFill>
              <a:uFill>
                <a:solidFill>
                  <a:srgbClr val="FFFFFF"/>
                </a:solidFill>
              </a:uFill>
              <a:latin typeface="Arial"/>
            </a:endParaRPr>
          </a:p>
        </p:txBody>
      </p:sp>
      <p:sp>
        <p:nvSpPr>
          <p:cNvPr id="162" name="CustomShape 7"/>
          <p:cNvSpPr/>
          <p:nvPr/>
        </p:nvSpPr>
        <p:spPr>
          <a:xfrm>
            <a:off x="6704640" y="6138000"/>
            <a:ext cx="4894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b="0" strike="noStrike" spc="-1">
                <a:solidFill>
                  <a:srgbClr val="000000"/>
                </a:solidFill>
                <a:uFill>
                  <a:solidFill>
                    <a:srgbClr val="FFFFFF"/>
                  </a:solidFill>
                </a:uFill>
                <a:latin typeface="Calibri"/>
              </a:rPr>
              <a:t>* Règlement général sur la protection des données</a:t>
            </a:r>
            <a:endParaRPr lang="fr-FR" sz="1800" b="0" strike="noStrike" spc="-1">
              <a:solidFill>
                <a:srgbClr val="000000"/>
              </a:solidFill>
              <a:uFill>
                <a:solidFill>
                  <a:srgbClr val="FFFFFF"/>
                </a:solidFill>
              </a:uFill>
              <a:latin typeface="Arial"/>
            </a:endParaRPr>
          </a:p>
        </p:txBody>
      </p:sp>
      <p:sp>
        <p:nvSpPr>
          <p:cNvPr id="160" name="CustomShape 5"/>
          <p:cNvSpPr/>
          <p:nvPr/>
        </p:nvSpPr>
        <p:spPr>
          <a:xfrm flipH="1">
            <a:off x="2452662" y="3429000"/>
            <a:ext cx="837720" cy="780840"/>
          </a:xfrm>
          <a:custGeom>
            <a:avLst/>
            <a:gdLst/>
            <a:ahLst/>
            <a:cxnLst/>
            <a:rect l="l" t="t" r="r" b="b"/>
            <a:pathLst>
              <a:path w="21600" h="21600">
                <a:moveTo>
                  <a:pt x="0" y="0"/>
                </a:moveTo>
                <a:lnTo>
                  <a:pt x="21600" y="21600"/>
                </a:lnTo>
              </a:path>
            </a:pathLst>
          </a:custGeom>
          <a:noFill/>
          <a:ln w="50760">
            <a:solidFill>
              <a:srgbClr val="70AD47"/>
            </a:solidFill>
            <a:miter/>
            <a:tailEnd type="triangle" w="med" len="med"/>
          </a:ln>
        </p:spPr>
        <p:style>
          <a:lnRef idx="0">
            <a:scrgbClr r="0" g="0" b="0"/>
          </a:lnRef>
          <a:fillRef idx="0">
            <a:scrgbClr r="0" g="0" b="0"/>
          </a:fillRef>
          <a:effectRef idx="0">
            <a:scrgbClr r="0" g="0" b="0"/>
          </a:effectRef>
          <a:fontRef idx="minor"/>
        </p:style>
      </p:sp>
      <p:sp>
        <p:nvSpPr>
          <p:cNvPr id="159" name="CustomShape 4"/>
          <p:cNvSpPr/>
          <p:nvPr/>
        </p:nvSpPr>
        <p:spPr>
          <a:xfrm flipH="1">
            <a:off x="2024034" y="3500438"/>
            <a:ext cx="1143008" cy="500066"/>
          </a:xfrm>
          <a:custGeom>
            <a:avLst/>
            <a:gdLst/>
            <a:ahLst/>
            <a:cxnLst/>
            <a:rect l="l" t="t" r="r" b="b"/>
            <a:pathLst>
              <a:path w="21600" h="21600">
                <a:moveTo>
                  <a:pt x="0" y="0"/>
                </a:moveTo>
                <a:lnTo>
                  <a:pt x="21600" y="21600"/>
                </a:lnTo>
              </a:path>
            </a:pathLst>
          </a:custGeom>
          <a:noFill/>
          <a:ln w="50760">
            <a:solidFill>
              <a:srgbClr val="70AD47"/>
            </a:solidFill>
            <a:miter/>
            <a:tailEnd type="triangle" w="med" len="med"/>
          </a:ln>
        </p:spPr>
        <p:style>
          <a:lnRef idx="0">
            <a:scrgbClr r="0" g="0" b="0"/>
          </a:lnRef>
          <a:fillRef idx="0">
            <a:scrgbClr r="0" g="0" b="0"/>
          </a:fillRef>
          <a:effectRef idx="0">
            <a:scrgbClr r="0" g="0" b="0"/>
          </a:effectRef>
          <a:fontRef idx="minor"/>
        </p:style>
      </p:sp>
      <p:sp>
        <p:nvSpPr>
          <p:cNvPr id="161" name="CustomShape 6"/>
          <p:cNvSpPr/>
          <p:nvPr/>
        </p:nvSpPr>
        <p:spPr>
          <a:xfrm>
            <a:off x="3595670" y="2857496"/>
            <a:ext cx="27428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dirty="0">
                <a:solidFill>
                  <a:srgbClr val="000000"/>
                </a:solidFill>
                <a:uFill>
                  <a:solidFill>
                    <a:srgbClr val="FFFFFF"/>
                  </a:solidFill>
                </a:uFill>
                <a:latin typeface="Calibri"/>
              </a:rPr>
              <a:t>Entrez votre identifiant et votre mot de passe qui vous a été transmis.</a:t>
            </a:r>
            <a:endParaRPr lang="fr-F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838080" y="0"/>
            <a:ext cx="10515240" cy="1182960"/>
          </a:xfrm>
          <a:prstGeom prst="rect">
            <a:avLst/>
          </a:prstGeom>
          <a:noFill/>
          <a:ln>
            <a:noFill/>
          </a:ln>
        </p:spPr>
        <p:txBody>
          <a:bodyPr anchor="ctr">
            <a:normAutofit fontScale="92500" lnSpcReduction="20000"/>
          </a:bodyPr>
          <a:lstStyle/>
          <a:p>
            <a:pPr algn="ctr">
              <a:lnSpc>
                <a:spcPct val="100000"/>
              </a:lnSpc>
            </a:pPr>
            <a:r>
              <a:rPr lang="fr-FR" sz="4400" b="0" strike="noStrike" spc="-1">
                <a:solidFill>
                  <a:srgbClr val="FFFFFF"/>
                </a:solidFill>
                <a:uFill>
                  <a:solidFill>
                    <a:srgbClr val="FFFFFF"/>
                  </a:solidFill>
                </a:uFill>
                <a:latin typeface="Gotham Rounded Light"/>
              </a:rPr>
              <a:t>Menu des applications accessible par les parents et par les élèves.</a:t>
            </a:r>
            <a:endParaRPr lang="fr-FR" sz="4400" b="0" strike="noStrike" spc="-1">
              <a:solidFill>
                <a:srgbClr val="000000"/>
              </a:solidFill>
              <a:uFill>
                <a:solidFill>
                  <a:srgbClr val="FFFFFF"/>
                </a:solidFill>
              </a:uFill>
              <a:latin typeface="Calibri"/>
            </a:endParaRPr>
          </a:p>
        </p:txBody>
      </p:sp>
      <p:pic>
        <p:nvPicPr>
          <p:cNvPr id="164" name="Image 6"/>
          <p:cNvPicPr/>
          <p:nvPr/>
        </p:nvPicPr>
        <p:blipFill>
          <a:blip r:embed="rId3"/>
          <a:stretch/>
        </p:blipFill>
        <p:spPr>
          <a:xfrm>
            <a:off x="2454840" y="1973880"/>
            <a:ext cx="2500200" cy="4375440"/>
          </a:xfrm>
          <a:prstGeom prst="rect">
            <a:avLst/>
          </a:prstGeom>
          <a:ln>
            <a:noFill/>
          </a:ln>
        </p:spPr>
      </p:pic>
      <p:pic>
        <p:nvPicPr>
          <p:cNvPr id="165" name="Image 7"/>
          <p:cNvPicPr/>
          <p:nvPr/>
        </p:nvPicPr>
        <p:blipFill>
          <a:blip r:embed="rId4"/>
          <a:stretch/>
        </p:blipFill>
        <p:spPr>
          <a:xfrm>
            <a:off x="7496280" y="1966320"/>
            <a:ext cx="2432880" cy="4375440"/>
          </a:xfrm>
          <a:prstGeom prst="rect">
            <a:avLst/>
          </a:prstGeom>
          <a:ln>
            <a:noFill/>
          </a:ln>
        </p:spPr>
      </p:pic>
      <p:sp>
        <p:nvSpPr>
          <p:cNvPr id="166" name="CustomShape 2"/>
          <p:cNvSpPr/>
          <p:nvPr/>
        </p:nvSpPr>
        <p:spPr>
          <a:xfrm>
            <a:off x="2800440" y="1210320"/>
            <a:ext cx="2114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1" strike="noStrike" spc="-1">
                <a:solidFill>
                  <a:srgbClr val="000000"/>
                </a:solidFill>
                <a:uFill>
                  <a:solidFill>
                    <a:srgbClr val="FFFFFF"/>
                  </a:solidFill>
                </a:uFill>
                <a:latin typeface="Gotham Rounded Light"/>
              </a:rPr>
              <a:t>Elève</a:t>
            </a:r>
            <a:endParaRPr lang="fr-FR" sz="1800" b="0" strike="noStrike" spc="-1">
              <a:solidFill>
                <a:srgbClr val="000000"/>
              </a:solidFill>
              <a:uFill>
                <a:solidFill>
                  <a:srgbClr val="FFFFFF"/>
                </a:solidFill>
              </a:uFill>
              <a:latin typeface="Arial"/>
            </a:endParaRPr>
          </a:p>
        </p:txBody>
      </p:sp>
      <p:sp>
        <p:nvSpPr>
          <p:cNvPr id="167" name="CustomShape 3"/>
          <p:cNvSpPr/>
          <p:nvPr/>
        </p:nvSpPr>
        <p:spPr>
          <a:xfrm>
            <a:off x="7655400" y="1225800"/>
            <a:ext cx="2114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1" strike="noStrike" spc="-1">
                <a:solidFill>
                  <a:srgbClr val="000000"/>
                </a:solidFill>
                <a:uFill>
                  <a:solidFill>
                    <a:srgbClr val="FFFFFF"/>
                  </a:solidFill>
                </a:uFill>
                <a:latin typeface="Gotham Rounded Light"/>
              </a:rPr>
              <a:t>Parent d’élève</a:t>
            </a:r>
            <a:endParaRPr lang="fr-FR" sz="1800" b="0" strike="noStrike" spc="-1">
              <a:solidFill>
                <a:srgbClr val="000000"/>
              </a:solidFill>
              <a:uFill>
                <a:solidFill>
                  <a:srgbClr val="FFFFFF"/>
                </a:solidFill>
              </a:uFill>
              <a:latin typeface="Arial"/>
            </a:endParaRPr>
          </a:p>
        </p:txBody>
      </p:sp>
      <p:sp>
        <p:nvSpPr>
          <p:cNvPr id="168" name="Line 4"/>
          <p:cNvSpPr/>
          <p:nvPr/>
        </p:nvSpPr>
        <p:spPr>
          <a:xfrm>
            <a:off x="6095880" y="1595160"/>
            <a:ext cx="360" cy="5132880"/>
          </a:xfrm>
          <a:prstGeom prst="line">
            <a:avLst/>
          </a:prstGeom>
          <a:ln w="6480">
            <a:solidFill>
              <a:srgbClr val="5B9BD5"/>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4752000" y="576000"/>
            <a:ext cx="180720" cy="427320"/>
          </a:xfrm>
          <a:prstGeom prst="rect">
            <a:avLst/>
          </a:prstGeom>
          <a:noFill/>
          <a:ln>
            <a:noFill/>
          </a:ln>
        </p:spPr>
      </p:sp>
      <p:sp>
        <p:nvSpPr>
          <p:cNvPr id="170" name="TextShape 2"/>
          <p:cNvSpPr txBox="1"/>
          <p:nvPr/>
        </p:nvSpPr>
        <p:spPr>
          <a:xfrm>
            <a:off x="504000" y="216000"/>
            <a:ext cx="11200680" cy="770760"/>
          </a:xfrm>
          <a:prstGeom prst="rect">
            <a:avLst/>
          </a:prstGeom>
          <a:noFill/>
          <a:ln>
            <a:noFill/>
          </a:ln>
        </p:spPr>
        <p:txBody>
          <a:bodyPr lIns="0" tIns="0" rIns="0" bIns="0" anchor="ctr"/>
          <a:lstStyle/>
          <a:p>
            <a:pPr algn="ctr">
              <a:lnSpc>
                <a:spcPct val="90000"/>
              </a:lnSpc>
            </a:pPr>
            <a:r>
              <a:rPr lang="fr-FR" sz="3200" b="0" strike="noStrike" spc="-1">
                <a:solidFill>
                  <a:srgbClr val="FFFFFF"/>
                </a:solidFill>
                <a:uFill>
                  <a:solidFill>
                    <a:srgbClr val="FFFFFF"/>
                  </a:solidFill>
                </a:uFill>
                <a:latin typeface="Gotham Rounded Light"/>
              </a:rPr>
              <a:t>Pour les parents :</a:t>
            </a:r>
            <a:r>
              <a:t/>
            </a:r>
            <a:br/>
            <a:r>
              <a:rPr lang="fr-FR" sz="3200" b="0" strike="noStrike" spc="-1">
                <a:solidFill>
                  <a:srgbClr val="FFFFFF"/>
                </a:solidFill>
                <a:uFill>
                  <a:solidFill>
                    <a:srgbClr val="FFFFFF"/>
                  </a:solidFill>
                </a:uFill>
                <a:latin typeface="Gotham Rounded Light"/>
              </a:rPr>
              <a:t>Une solution adaptée sur smartphone, sur tablette, sur ordinateur</a:t>
            </a:r>
            <a:endParaRPr lang="fr-FR" sz="3200" b="0" strike="noStrike" spc="-1">
              <a:solidFill>
                <a:srgbClr val="000000"/>
              </a:solidFill>
              <a:uFill>
                <a:solidFill>
                  <a:srgbClr val="FFFFFF"/>
                </a:solidFill>
              </a:uFill>
              <a:latin typeface="Calibri"/>
            </a:endParaRPr>
          </a:p>
        </p:txBody>
      </p:sp>
      <p:pic>
        <p:nvPicPr>
          <p:cNvPr id="171" name="Image 2"/>
          <p:cNvPicPr/>
          <p:nvPr/>
        </p:nvPicPr>
        <p:blipFill>
          <a:blip r:embed="rId2"/>
          <a:stretch/>
        </p:blipFill>
        <p:spPr>
          <a:xfrm>
            <a:off x="1800000" y="1634760"/>
            <a:ext cx="2565000" cy="4413240"/>
          </a:xfrm>
          <a:prstGeom prst="rect">
            <a:avLst/>
          </a:prstGeom>
          <a:ln>
            <a:noFill/>
          </a:ln>
        </p:spPr>
      </p:pic>
      <p:pic>
        <p:nvPicPr>
          <p:cNvPr id="172" name="Image 3"/>
          <p:cNvPicPr/>
          <p:nvPr/>
        </p:nvPicPr>
        <p:blipFill>
          <a:blip r:embed="rId3"/>
          <a:stretch/>
        </p:blipFill>
        <p:spPr>
          <a:xfrm>
            <a:off x="6408000" y="1436760"/>
            <a:ext cx="3810600" cy="5115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399960" y="0"/>
            <a:ext cx="10953360" cy="1182960"/>
          </a:xfrm>
          <a:prstGeom prst="rect">
            <a:avLst/>
          </a:prstGeom>
          <a:noFill/>
          <a:ln>
            <a:noFill/>
          </a:ln>
        </p:spPr>
        <p:txBody>
          <a:bodyPr anchor="ctr">
            <a:normAutofit fontScale="92500" lnSpcReduction="20000"/>
          </a:bodyPr>
          <a:lstStyle/>
          <a:p>
            <a:pPr algn="ctr">
              <a:lnSpc>
                <a:spcPct val="100000"/>
              </a:lnSpc>
            </a:pPr>
            <a:r>
              <a:rPr lang="fr-FR" sz="4400" b="0" strike="noStrike" spc="-1">
                <a:solidFill>
                  <a:srgbClr val="FFFFFF"/>
                </a:solidFill>
                <a:uFill>
                  <a:solidFill>
                    <a:srgbClr val="FFFFFF"/>
                  </a:solidFill>
                </a:uFill>
                <a:latin typeface="Gotham Rounded Light"/>
              </a:rPr>
              <a:t>Communiquer avec l’école : le carnet de liaison</a:t>
            </a:r>
            <a:endParaRPr lang="fr-FR" sz="4400" b="0" strike="noStrike" spc="-1">
              <a:solidFill>
                <a:srgbClr val="000000"/>
              </a:solidFill>
              <a:uFill>
                <a:solidFill>
                  <a:srgbClr val="FFFFFF"/>
                </a:solidFill>
              </a:uFill>
              <a:latin typeface="Calibri"/>
            </a:endParaRPr>
          </a:p>
        </p:txBody>
      </p:sp>
      <p:sp>
        <p:nvSpPr>
          <p:cNvPr id="174" name="CustomShape 2"/>
          <p:cNvSpPr/>
          <p:nvPr/>
        </p:nvSpPr>
        <p:spPr>
          <a:xfrm>
            <a:off x="1023120" y="2275200"/>
            <a:ext cx="10591560" cy="4125240"/>
          </a:xfrm>
          <a:prstGeom prst="rect">
            <a:avLst/>
          </a:prstGeom>
          <a:noFill/>
          <a:ln w="12600">
            <a:noFill/>
          </a:ln>
        </p:spPr>
        <p:style>
          <a:lnRef idx="0">
            <a:scrgbClr r="0" g="0" b="0"/>
          </a:lnRef>
          <a:fillRef idx="0">
            <a:scrgbClr r="0" g="0" b="0"/>
          </a:fillRef>
          <a:effectRef idx="0">
            <a:scrgbClr r="0" g="0" b="0"/>
          </a:effectRef>
          <a:fontRef idx="minor"/>
        </p:style>
      </p:sp>
      <p:pic>
        <p:nvPicPr>
          <p:cNvPr id="175" name="Image 10"/>
          <p:cNvPicPr/>
          <p:nvPr/>
        </p:nvPicPr>
        <p:blipFill>
          <a:blip r:embed="rId3"/>
          <a:stretch/>
        </p:blipFill>
        <p:spPr>
          <a:xfrm>
            <a:off x="212040" y="1537560"/>
            <a:ext cx="3047400" cy="2086200"/>
          </a:xfrm>
          <a:prstGeom prst="rect">
            <a:avLst/>
          </a:prstGeom>
          <a:ln>
            <a:noFill/>
          </a:ln>
        </p:spPr>
      </p:pic>
      <p:pic>
        <p:nvPicPr>
          <p:cNvPr id="176" name="Image 12"/>
          <p:cNvPicPr/>
          <p:nvPr/>
        </p:nvPicPr>
        <p:blipFill>
          <a:blip r:embed="rId4"/>
          <a:stretch/>
        </p:blipFill>
        <p:spPr>
          <a:xfrm>
            <a:off x="3985200" y="1537560"/>
            <a:ext cx="6451920" cy="2990520"/>
          </a:xfrm>
          <a:prstGeom prst="rect">
            <a:avLst/>
          </a:prstGeom>
          <a:ln>
            <a:noFill/>
          </a:ln>
        </p:spPr>
      </p:pic>
      <p:sp>
        <p:nvSpPr>
          <p:cNvPr id="177" name="CustomShape 3"/>
          <p:cNvSpPr/>
          <p:nvPr/>
        </p:nvSpPr>
        <p:spPr>
          <a:xfrm>
            <a:off x="4070880" y="1183320"/>
            <a:ext cx="6892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uFill>
                  <a:solidFill>
                    <a:srgbClr val="FFFFFF"/>
                  </a:solidFill>
                </a:uFill>
                <a:latin typeface="Calibri"/>
              </a:rPr>
              <a:t>Exemple d’information de parent à transmettre à l’enseignant.</a:t>
            </a:r>
            <a:endParaRPr lang="fr-FR" sz="1800" b="0" strike="noStrike" spc="-1">
              <a:solidFill>
                <a:srgbClr val="000000"/>
              </a:solidFill>
              <a:uFill>
                <a:solidFill>
                  <a:srgbClr val="FFFFFF"/>
                </a:solidFill>
              </a:uFill>
              <a:latin typeface="Arial"/>
            </a:endParaRPr>
          </a:p>
        </p:txBody>
      </p:sp>
      <p:sp>
        <p:nvSpPr>
          <p:cNvPr id="178" name="CustomShape 4"/>
          <p:cNvSpPr/>
          <p:nvPr/>
        </p:nvSpPr>
        <p:spPr>
          <a:xfrm>
            <a:off x="3985200" y="4250520"/>
            <a:ext cx="6892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uFill>
                  <a:solidFill>
                    <a:srgbClr val="FFFFFF"/>
                  </a:solidFill>
                </a:uFill>
                <a:latin typeface="Calibri"/>
              </a:rPr>
              <a:t>Information reçue dans l’ENT de l’enseignant.</a:t>
            </a:r>
            <a:endParaRPr lang="fr-FR" sz="1800" b="0" strike="noStrike" spc="-1">
              <a:solidFill>
                <a:srgbClr val="000000"/>
              </a:solidFill>
              <a:uFill>
                <a:solidFill>
                  <a:srgbClr val="FFFFFF"/>
                </a:solidFill>
              </a:uFill>
              <a:latin typeface="Arial"/>
            </a:endParaRPr>
          </a:p>
        </p:txBody>
      </p:sp>
      <p:pic>
        <p:nvPicPr>
          <p:cNvPr id="179" name="Image 15"/>
          <p:cNvPicPr/>
          <p:nvPr/>
        </p:nvPicPr>
        <p:blipFill>
          <a:blip r:embed="rId5"/>
          <a:stretch/>
        </p:blipFill>
        <p:spPr>
          <a:xfrm>
            <a:off x="4135320" y="4619880"/>
            <a:ext cx="6151320" cy="2118600"/>
          </a:xfrm>
          <a:prstGeom prst="rect">
            <a:avLst/>
          </a:prstGeom>
          <a:ln>
            <a:noFill/>
          </a:ln>
        </p:spPr>
      </p:pic>
      <p:sp>
        <p:nvSpPr>
          <p:cNvPr id="180" name="CustomShape 5"/>
          <p:cNvSpPr/>
          <p:nvPr/>
        </p:nvSpPr>
        <p:spPr>
          <a:xfrm>
            <a:off x="3259800" y="2580840"/>
            <a:ext cx="725040" cy="360"/>
          </a:xfrm>
          <a:custGeom>
            <a:avLst/>
            <a:gdLst/>
            <a:ahLst/>
            <a:cxnLst/>
            <a:rect l="l" t="t" r="r" b="b"/>
            <a:pathLst>
              <a:path w="21600" h="21600">
                <a:moveTo>
                  <a:pt x="0" y="0"/>
                </a:moveTo>
                <a:lnTo>
                  <a:pt x="21600" y="21600"/>
                </a:lnTo>
              </a:path>
            </a:pathLst>
          </a:custGeom>
          <a:noFill/>
          <a:ln w="57240">
            <a:solidFill>
              <a:srgbClr val="5B9BD5"/>
            </a:solidFill>
            <a:miter/>
            <a:tailEnd type="triangle" w="med" len="med"/>
          </a:ln>
        </p:spPr>
        <p:style>
          <a:lnRef idx="0">
            <a:scrgbClr r="0" g="0" b="0"/>
          </a:lnRef>
          <a:fillRef idx="0">
            <a:scrgbClr r="0" g="0" b="0"/>
          </a:fillRef>
          <a:effectRef idx="0">
            <a:scrgbClr r="0" g="0" b="0"/>
          </a:effectRef>
          <a:fontRef idx="minor"/>
        </p:style>
      </p:sp>
      <p:sp>
        <p:nvSpPr>
          <p:cNvPr id="181" name="CustomShape 6"/>
          <p:cNvSpPr/>
          <p:nvPr/>
        </p:nvSpPr>
        <p:spPr>
          <a:xfrm>
            <a:off x="4371840" y="3624120"/>
            <a:ext cx="9000" cy="509400"/>
          </a:xfrm>
          <a:custGeom>
            <a:avLst/>
            <a:gdLst/>
            <a:ahLst/>
            <a:cxnLst/>
            <a:rect l="l" t="t" r="r" b="b"/>
            <a:pathLst>
              <a:path w="21600" h="21600">
                <a:moveTo>
                  <a:pt x="0" y="0"/>
                </a:moveTo>
                <a:lnTo>
                  <a:pt x="21600" y="21600"/>
                </a:lnTo>
              </a:path>
            </a:pathLst>
          </a:custGeom>
          <a:noFill/>
          <a:ln w="76320">
            <a:solidFill>
              <a:srgbClr val="5B9BD5"/>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endCondLst>
                                    <p:cond delay="5000"/>
                                  </p:end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324000" y="162000"/>
            <a:ext cx="11867760" cy="1182960"/>
          </a:xfrm>
          <a:prstGeom prst="rect">
            <a:avLst/>
          </a:prstGeom>
          <a:noFill/>
          <a:ln>
            <a:noFill/>
          </a:ln>
        </p:spPr>
        <p:txBody>
          <a:bodyPr anchor="ctr">
            <a:normAutofit/>
          </a:bodyPr>
          <a:lstStyle/>
          <a:p>
            <a:pPr>
              <a:lnSpc>
                <a:spcPct val="100000"/>
              </a:lnSpc>
            </a:pPr>
            <a:r>
              <a:rPr lang="fr-FR" sz="4000" b="0" strike="noStrike" spc="-1">
                <a:solidFill>
                  <a:srgbClr val="FFFFFF"/>
                </a:solidFill>
                <a:uFill>
                  <a:solidFill>
                    <a:srgbClr val="FFFFFF"/>
                  </a:solidFill>
                </a:uFill>
                <a:latin typeface="Arial"/>
              </a:rPr>
              <a:t>Rester informé : le volet « tableau d’affichage »</a:t>
            </a:r>
            <a:endParaRPr lang="fr-FR" sz="4000" b="0" strike="noStrike" spc="-1">
              <a:solidFill>
                <a:srgbClr val="000000"/>
              </a:solidFill>
              <a:uFill>
                <a:solidFill>
                  <a:srgbClr val="FFFFFF"/>
                </a:solidFill>
              </a:uFill>
              <a:latin typeface="Arial"/>
            </a:endParaRPr>
          </a:p>
        </p:txBody>
      </p:sp>
      <p:pic>
        <p:nvPicPr>
          <p:cNvPr id="183" name="Image 8"/>
          <p:cNvPicPr/>
          <p:nvPr/>
        </p:nvPicPr>
        <p:blipFill>
          <a:blip r:embed="rId3"/>
          <a:stretch/>
        </p:blipFill>
        <p:spPr>
          <a:xfrm>
            <a:off x="572760" y="1730520"/>
            <a:ext cx="304920" cy="4461480"/>
          </a:xfrm>
          <a:prstGeom prst="rect">
            <a:avLst/>
          </a:prstGeom>
          <a:ln>
            <a:noFill/>
          </a:ln>
        </p:spPr>
      </p:pic>
      <p:sp>
        <p:nvSpPr>
          <p:cNvPr id="184" name="CustomShape 2"/>
          <p:cNvSpPr/>
          <p:nvPr/>
        </p:nvSpPr>
        <p:spPr>
          <a:xfrm>
            <a:off x="443880" y="1730520"/>
            <a:ext cx="562680" cy="398880"/>
          </a:xfrm>
          <a:prstGeom prst="ellipse">
            <a:avLst/>
          </a:prstGeom>
          <a:noFill/>
          <a:ln w="28440">
            <a:solidFill>
              <a:srgbClr val="FF0000"/>
            </a:solidFill>
            <a:miter/>
          </a:ln>
        </p:spPr>
        <p:style>
          <a:lnRef idx="0">
            <a:scrgbClr r="0" g="0" b="0"/>
          </a:lnRef>
          <a:fillRef idx="0">
            <a:scrgbClr r="0" g="0" b="0"/>
          </a:fillRef>
          <a:effectRef idx="0">
            <a:scrgbClr r="0" g="0" b="0"/>
          </a:effectRef>
          <a:fontRef idx="minor"/>
        </p:style>
      </p:sp>
      <p:pic>
        <p:nvPicPr>
          <p:cNvPr id="185" name="Image 3"/>
          <p:cNvPicPr/>
          <p:nvPr/>
        </p:nvPicPr>
        <p:blipFill>
          <a:blip r:embed="rId4"/>
          <a:stretch/>
        </p:blipFill>
        <p:spPr>
          <a:xfrm>
            <a:off x="1985040" y="1538280"/>
            <a:ext cx="9580320" cy="4653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24876</TotalTime>
  <Words>437</Words>
  <Application>LibreOffice/5.3.3.2$Windows_x86 LibreOffice_project/3d9a8b4b4e538a85e0782bd6c2d430bafe583448</Application>
  <PresentationFormat>Personnalisé</PresentationFormat>
  <Paragraphs>78</Paragraphs>
  <Slides>11</Slides>
  <Notes>8</Notes>
  <HiddenSlides>0</HiddenSlides>
  <MMClips>0</MMClips>
  <ScaleCrop>false</ScaleCrop>
  <HeadingPairs>
    <vt:vector size="4" baseType="variant">
      <vt:variant>
        <vt:lpstr>Thème</vt:lpstr>
      </vt:variant>
      <vt:variant>
        <vt:i4>3</vt:i4>
      </vt:variant>
      <vt:variant>
        <vt:lpstr>Titres des diapositives</vt:lpstr>
      </vt:variant>
      <vt:variant>
        <vt:i4>11</vt:i4>
      </vt:variant>
    </vt:vector>
  </HeadingPairs>
  <TitlesOfParts>
    <vt:vector size="14" baseType="lpstr">
      <vt:lpstr>Office Theme</vt: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Alexandra CLEMENT</dc:creator>
  <dc:description/>
  <cp:lastModifiedBy>Anne-Laure vaterkowski</cp:lastModifiedBy>
  <cp:revision>775</cp:revision>
  <dcterms:created xsi:type="dcterms:W3CDTF">2017-05-09T12:29:26Z</dcterms:created>
  <dcterms:modified xsi:type="dcterms:W3CDTF">2020-09-07T11:39:59Z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0x010100964AE564C2B43A48A5C5BB1A1E247EBE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9</vt:i4>
  </property>
  <property fmtid="{D5CDD505-2E9C-101B-9397-08002B2CF9AE}" pid="9" name="PresentationFormat">
    <vt:lpwstr>Grand écran</vt:lpwstr>
  </property>
  <property fmtid="{D5CDD505-2E9C-101B-9397-08002B2CF9AE}" pid="10" name="ScaleCrop">
    <vt:bool>false</vt:bool>
  </property>
  <property fmtid="{D5CDD505-2E9C-101B-9397-08002B2CF9AE}" pid="11" name="ShareDoc">
    <vt:bool>false</vt:bool>
  </property>
  <property fmtid="{D5CDD505-2E9C-101B-9397-08002B2CF9AE}" pid="12" name="Slides">
    <vt:i4>11</vt:i4>
  </property>
</Properties>
</file>